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9" r:id="rId2"/>
    <p:sldId id="257" r:id="rId3"/>
    <p:sldId id="256" r:id="rId4"/>
    <p:sldId id="271" r:id="rId5"/>
    <p:sldId id="664" r:id="rId6"/>
    <p:sldId id="663" r:id="rId7"/>
    <p:sldId id="649" r:id="rId8"/>
    <p:sldId id="665" r:id="rId9"/>
    <p:sldId id="319" r:id="rId10"/>
    <p:sldId id="388" r:id="rId11"/>
    <p:sldId id="662" r:id="rId12"/>
    <p:sldId id="274" r:id="rId13"/>
    <p:sldId id="270" r:id="rId14"/>
    <p:sldId id="679" r:id="rId15"/>
    <p:sldId id="259" r:id="rId16"/>
    <p:sldId id="258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667" r:id="rId26"/>
    <p:sldId id="268" r:id="rId27"/>
    <p:sldId id="273" r:id="rId28"/>
    <p:sldId id="272" r:id="rId29"/>
    <p:sldId id="66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98" autoAdjust="0"/>
    <p:restoredTop sz="94660"/>
  </p:normalViewPr>
  <p:slideViewPr>
    <p:cSldViewPr snapToGrid="0">
      <p:cViewPr varScale="1">
        <p:scale>
          <a:sx n="273" d="100"/>
          <a:sy n="273" d="100"/>
        </p:scale>
        <p:origin x="200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4" Type="http://schemas.openxmlformats.org/officeDocument/2006/relationships/image" Target="../media/image48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4" Type="http://schemas.openxmlformats.org/officeDocument/2006/relationships/image" Target="../media/image25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4" Type="http://schemas.openxmlformats.org/officeDocument/2006/relationships/image" Target="../media/image4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4" Type="http://schemas.openxmlformats.org/officeDocument/2006/relationships/image" Target="../media/image25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C4FE3C-C2B4-4B47-839E-3EE73AD8B3F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B7C1DF9-967F-47C0-B7AB-B3C5F59B8056}">
      <dgm:prSet/>
      <dgm:spPr/>
      <dgm:t>
        <a:bodyPr/>
        <a:lstStyle/>
        <a:p>
          <a:r>
            <a:rPr lang="en-US"/>
            <a:t>Vulnerable</a:t>
          </a:r>
        </a:p>
      </dgm:t>
    </dgm:pt>
    <dgm:pt modelId="{DA384EF1-606B-4AA6-85C6-ABE169DA2B45}" type="parTrans" cxnId="{5C1A9266-CD2E-442D-9BD1-542B72B83DA6}">
      <dgm:prSet/>
      <dgm:spPr/>
      <dgm:t>
        <a:bodyPr/>
        <a:lstStyle/>
        <a:p>
          <a:endParaRPr lang="en-US"/>
        </a:p>
      </dgm:t>
    </dgm:pt>
    <dgm:pt modelId="{DCA7A7A9-490B-4A4E-956C-50A4C72D8FE9}" type="sibTrans" cxnId="{5C1A9266-CD2E-442D-9BD1-542B72B83DA6}">
      <dgm:prSet/>
      <dgm:spPr/>
      <dgm:t>
        <a:bodyPr/>
        <a:lstStyle/>
        <a:p>
          <a:endParaRPr lang="en-US"/>
        </a:p>
      </dgm:t>
    </dgm:pt>
    <dgm:pt modelId="{CAA851E3-2DD1-48A6-A76A-9397CD88B315}">
      <dgm:prSet/>
      <dgm:spPr/>
      <dgm:t>
        <a:bodyPr/>
        <a:lstStyle/>
        <a:p>
          <a:r>
            <a:rPr lang="en-US"/>
            <a:t>Relationships</a:t>
          </a:r>
        </a:p>
      </dgm:t>
    </dgm:pt>
    <dgm:pt modelId="{7FECAD42-D7F4-4BCC-AA1C-CC08635FDD5C}" type="parTrans" cxnId="{5F181FED-C2D1-48E3-9216-87C46A08D744}">
      <dgm:prSet/>
      <dgm:spPr/>
      <dgm:t>
        <a:bodyPr/>
        <a:lstStyle/>
        <a:p>
          <a:endParaRPr lang="en-US"/>
        </a:p>
      </dgm:t>
    </dgm:pt>
    <dgm:pt modelId="{D70A9919-80B1-4681-A9ED-F4FAF5D42D1A}" type="sibTrans" cxnId="{5F181FED-C2D1-48E3-9216-87C46A08D744}">
      <dgm:prSet/>
      <dgm:spPr/>
      <dgm:t>
        <a:bodyPr/>
        <a:lstStyle/>
        <a:p>
          <a:endParaRPr lang="en-US"/>
        </a:p>
      </dgm:t>
    </dgm:pt>
    <dgm:pt modelId="{F802ED92-66CF-4B82-A514-9BA5855C203B}">
      <dgm:prSet/>
      <dgm:spPr/>
      <dgm:t>
        <a:bodyPr/>
        <a:lstStyle/>
        <a:p>
          <a:r>
            <a:rPr lang="en-US"/>
            <a:t>Inquiry (Ask Questions)</a:t>
          </a:r>
        </a:p>
      </dgm:t>
    </dgm:pt>
    <dgm:pt modelId="{98E0BADA-E06A-4977-A320-DC8128C98E75}" type="parTrans" cxnId="{9C483432-87E1-47FE-AD51-58DF3BE11D82}">
      <dgm:prSet/>
      <dgm:spPr/>
      <dgm:t>
        <a:bodyPr/>
        <a:lstStyle/>
        <a:p>
          <a:endParaRPr lang="en-US"/>
        </a:p>
      </dgm:t>
    </dgm:pt>
    <dgm:pt modelId="{A4F69B33-F0F8-431C-B89D-7700202B7B8C}" type="sibTrans" cxnId="{9C483432-87E1-47FE-AD51-58DF3BE11D82}">
      <dgm:prSet/>
      <dgm:spPr/>
      <dgm:t>
        <a:bodyPr/>
        <a:lstStyle/>
        <a:p>
          <a:endParaRPr lang="en-US"/>
        </a:p>
      </dgm:t>
    </dgm:pt>
    <dgm:pt modelId="{BD36D32C-16C4-43E9-AD70-0BF0055033DD}">
      <dgm:prSet/>
      <dgm:spPr/>
      <dgm:t>
        <a:bodyPr/>
        <a:lstStyle/>
        <a:p>
          <a:r>
            <a:rPr lang="en-US"/>
            <a:t>Cultural Frames of Reference</a:t>
          </a:r>
        </a:p>
      </dgm:t>
    </dgm:pt>
    <dgm:pt modelId="{7BF76B87-38C3-4759-B54E-2319D19E0728}" type="parTrans" cxnId="{525C6142-4BD6-4064-ABF3-8D12A7DDB812}">
      <dgm:prSet/>
      <dgm:spPr/>
      <dgm:t>
        <a:bodyPr/>
        <a:lstStyle/>
        <a:p>
          <a:endParaRPr lang="en-US"/>
        </a:p>
      </dgm:t>
    </dgm:pt>
    <dgm:pt modelId="{1F009715-68A2-462E-AA14-F6461584E1E9}" type="sibTrans" cxnId="{525C6142-4BD6-4064-ABF3-8D12A7DDB812}">
      <dgm:prSet/>
      <dgm:spPr/>
      <dgm:t>
        <a:bodyPr/>
        <a:lstStyle/>
        <a:p>
          <a:endParaRPr lang="en-US"/>
        </a:p>
      </dgm:t>
    </dgm:pt>
    <dgm:pt modelId="{4BAFFCC1-29F7-40BE-B7F3-25ADC8072C05}">
      <dgm:prSet/>
      <dgm:spPr/>
      <dgm:t>
        <a:bodyPr/>
        <a:lstStyle/>
        <a:p>
          <a:r>
            <a:rPr lang="en-US"/>
            <a:t>Actions </a:t>
          </a:r>
        </a:p>
      </dgm:t>
    </dgm:pt>
    <dgm:pt modelId="{4DD9165A-8CF2-4923-885E-4C6AD3079939}" type="parTrans" cxnId="{BC7B63A8-BE4E-4AAA-8904-FD8D71B74D1A}">
      <dgm:prSet/>
      <dgm:spPr/>
      <dgm:t>
        <a:bodyPr/>
        <a:lstStyle/>
        <a:p>
          <a:endParaRPr lang="en-US"/>
        </a:p>
      </dgm:t>
    </dgm:pt>
    <dgm:pt modelId="{5348DEB1-5FC6-48BD-8F8A-2DAE4AC5AC11}" type="sibTrans" cxnId="{BC7B63A8-BE4E-4AAA-8904-FD8D71B74D1A}">
      <dgm:prSet/>
      <dgm:spPr/>
      <dgm:t>
        <a:bodyPr/>
        <a:lstStyle/>
        <a:p>
          <a:endParaRPr lang="en-US"/>
        </a:p>
      </dgm:t>
    </dgm:pt>
    <dgm:pt modelId="{426D1EFF-F3A5-4B40-BB04-9CAD43A6CA77}">
      <dgm:prSet/>
      <dgm:spPr/>
      <dgm:t>
        <a:bodyPr/>
        <a:lstStyle/>
        <a:p>
          <a:r>
            <a:rPr lang="en-US"/>
            <a:t>Access Resources</a:t>
          </a:r>
        </a:p>
      </dgm:t>
    </dgm:pt>
    <dgm:pt modelId="{571EC44D-3A51-4BA5-BB2F-C5021C0165F6}" type="parTrans" cxnId="{FB2C45B7-10FD-4E39-9B56-2B64A82417C0}">
      <dgm:prSet/>
      <dgm:spPr/>
      <dgm:t>
        <a:bodyPr/>
        <a:lstStyle/>
        <a:p>
          <a:endParaRPr lang="en-US"/>
        </a:p>
      </dgm:t>
    </dgm:pt>
    <dgm:pt modelId="{23073DF4-D893-4B7E-B1BA-4AD7689DE039}" type="sibTrans" cxnId="{FB2C45B7-10FD-4E39-9B56-2B64A82417C0}">
      <dgm:prSet/>
      <dgm:spPr/>
      <dgm:t>
        <a:bodyPr/>
        <a:lstStyle/>
        <a:p>
          <a:endParaRPr lang="en-US"/>
        </a:p>
      </dgm:t>
    </dgm:pt>
    <dgm:pt modelId="{913F24EF-7EC7-45CD-9906-E32C6D9DA8CC}">
      <dgm:prSet/>
      <dgm:spPr/>
      <dgm:t>
        <a:bodyPr/>
        <a:lstStyle/>
        <a:p>
          <a:r>
            <a:rPr lang="en-US"/>
            <a:t>Reflective</a:t>
          </a:r>
        </a:p>
      </dgm:t>
    </dgm:pt>
    <dgm:pt modelId="{9EF8E91B-068E-40E3-AF2E-853119D1DD03}" type="parTrans" cxnId="{40CBAB5A-4B0D-4C31-BCA2-69CFD4A522E2}">
      <dgm:prSet/>
      <dgm:spPr/>
      <dgm:t>
        <a:bodyPr/>
        <a:lstStyle/>
        <a:p>
          <a:endParaRPr lang="en-US"/>
        </a:p>
      </dgm:t>
    </dgm:pt>
    <dgm:pt modelId="{180A8377-7B7A-444E-A747-BFE43DD2F8E4}" type="sibTrans" cxnId="{40CBAB5A-4B0D-4C31-BCA2-69CFD4A522E2}">
      <dgm:prSet/>
      <dgm:spPr/>
      <dgm:t>
        <a:bodyPr/>
        <a:lstStyle/>
        <a:p>
          <a:endParaRPr lang="en-US"/>
        </a:p>
      </dgm:t>
    </dgm:pt>
    <dgm:pt modelId="{7C3FE6FA-A755-584E-9D9A-C11DA19E8708}" type="pres">
      <dgm:prSet presAssocID="{73C4FE3C-C2B4-4B47-839E-3EE73AD8B3FA}" presName="linear" presStyleCnt="0">
        <dgm:presLayoutVars>
          <dgm:animLvl val="lvl"/>
          <dgm:resizeHandles val="exact"/>
        </dgm:presLayoutVars>
      </dgm:prSet>
      <dgm:spPr/>
    </dgm:pt>
    <dgm:pt modelId="{52BBF1B8-4EEA-F947-818C-4EF763CA7376}" type="pres">
      <dgm:prSet presAssocID="{6B7C1DF9-967F-47C0-B7AB-B3C5F59B805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8F34664F-34E5-F345-A47A-00BD9DCB6B16}" type="pres">
      <dgm:prSet presAssocID="{DCA7A7A9-490B-4A4E-956C-50A4C72D8FE9}" presName="spacer" presStyleCnt="0"/>
      <dgm:spPr/>
    </dgm:pt>
    <dgm:pt modelId="{FE8C37D6-04D0-FB4C-861E-8EF5EEFA5EBD}" type="pres">
      <dgm:prSet presAssocID="{CAA851E3-2DD1-48A6-A76A-9397CD88B315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C73E867B-96B6-5040-BE4C-518A33DFC552}" type="pres">
      <dgm:prSet presAssocID="{D70A9919-80B1-4681-A9ED-F4FAF5D42D1A}" presName="spacer" presStyleCnt="0"/>
      <dgm:spPr/>
    </dgm:pt>
    <dgm:pt modelId="{5BCBF3E6-EB19-6845-9741-09677A9E8B70}" type="pres">
      <dgm:prSet presAssocID="{F802ED92-66CF-4B82-A514-9BA5855C203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C21485DF-F600-2044-A91C-A50FB51AE8EB}" type="pres">
      <dgm:prSet presAssocID="{A4F69B33-F0F8-431C-B89D-7700202B7B8C}" presName="spacer" presStyleCnt="0"/>
      <dgm:spPr/>
    </dgm:pt>
    <dgm:pt modelId="{3D4B9542-274C-7340-BD5C-81C1BF1B1100}" type="pres">
      <dgm:prSet presAssocID="{BD36D32C-16C4-43E9-AD70-0BF0055033DD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D47D3ED3-3CA9-1B48-930D-990CE73607B8}" type="pres">
      <dgm:prSet presAssocID="{1F009715-68A2-462E-AA14-F6461584E1E9}" presName="spacer" presStyleCnt="0"/>
      <dgm:spPr/>
    </dgm:pt>
    <dgm:pt modelId="{4BC329B6-EFCC-AD4E-93D7-5FFC69888036}" type="pres">
      <dgm:prSet presAssocID="{4BAFFCC1-29F7-40BE-B7F3-25ADC8072C05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C2D1B18A-36DC-D549-A0AF-479EABF33C52}" type="pres">
      <dgm:prSet presAssocID="{5348DEB1-5FC6-48BD-8F8A-2DAE4AC5AC11}" presName="spacer" presStyleCnt="0"/>
      <dgm:spPr/>
    </dgm:pt>
    <dgm:pt modelId="{8BFEE9C7-221D-684D-8B95-B0891EA85FD2}" type="pres">
      <dgm:prSet presAssocID="{426D1EFF-F3A5-4B40-BB04-9CAD43A6CA77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C7F9DB7B-D159-114C-A9FD-698B780F3AB0}" type="pres">
      <dgm:prSet presAssocID="{23073DF4-D893-4B7E-B1BA-4AD7689DE039}" presName="spacer" presStyleCnt="0"/>
      <dgm:spPr/>
    </dgm:pt>
    <dgm:pt modelId="{A01FDEC3-62C0-CF41-847C-257AC58B0F09}" type="pres">
      <dgm:prSet presAssocID="{913F24EF-7EC7-45CD-9906-E32C6D9DA8CC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9C483432-87E1-47FE-AD51-58DF3BE11D82}" srcId="{73C4FE3C-C2B4-4B47-839E-3EE73AD8B3FA}" destId="{F802ED92-66CF-4B82-A514-9BA5855C203B}" srcOrd="2" destOrd="0" parTransId="{98E0BADA-E06A-4977-A320-DC8128C98E75}" sibTransId="{A4F69B33-F0F8-431C-B89D-7700202B7B8C}"/>
    <dgm:cxn modelId="{525C6142-4BD6-4064-ABF3-8D12A7DDB812}" srcId="{73C4FE3C-C2B4-4B47-839E-3EE73AD8B3FA}" destId="{BD36D32C-16C4-43E9-AD70-0BF0055033DD}" srcOrd="3" destOrd="0" parTransId="{7BF76B87-38C3-4759-B54E-2319D19E0728}" sibTransId="{1F009715-68A2-462E-AA14-F6461584E1E9}"/>
    <dgm:cxn modelId="{F0CA1E48-65FD-514B-AF00-F5CF0275789A}" type="presOf" srcId="{6B7C1DF9-967F-47C0-B7AB-B3C5F59B8056}" destId="{52BBF1B8-4EEA-F947-818C-4EF763CA7376}" srcOrd="0" destOrd="0" presId="urn:microsoft.com/office/officeart/2005/8/layout/vList2"/>
    <dgm:cxn modelId="{4ED8FB56-1551-124A-B11F-4B18AF68F13E}" type="presOf" srcId="{CAA851E3-2DD1-48A6-A76A-9397CD88B315}" destId="{FE8C37D6-04D0-FB4C-861E-8EF5EEFA5EBD}" srcOrd="0" destOrd="0" presId="urn:microsoft.com/office/officeart/2005/8/layout/vList2"/>
    <dgm:cxn modelId="{40CBAB5A-4B0D-4C31-BCA2-69CFD4A522E2}" srcId="{73C4FE3C-C2B4-4B47-839E-3EE73AD8B3FA}" destId="{913F24EF-7EC7-45CD-9906-E32C6D9DA8CC}" srcOrd="6" destOrd="0" parTransId="{9EF8E91B-068E-40E3-AF2E-853119D1DD03}" sibTransId="{180A8377-7B7A-444E-A747-BFE43DD2F8E4}"/>
    <dgm:cxn modelId="{857C2764-F557-E44E-8F94-430C7A2EC8AA}" type="presOf" srcId="{913F24EF-7EC7-45CD-9906-E32C6D9DA8CC}" destId="{A01FDEC3-62C0-CF41-847C-257AC58B0F09}" srcOrd="0" destOrd="0" presId="urn:microsoft.com/office/officeart/2005/8/layout/vList2"/>
    <dgm:cxn modelId="{5C1A9266-CD2E-442D-9BD1-542B72B83DA6}" srcId="{73C4FE3C-C2B4-4B47-839E-3EE73AD8B3FA}" destId="{6B7C1DF9-967F-47C0-B7AB-B3C5F59B8056}" srcOrd="0" destOrd="0" parTransId="{DA384EF1-606B-4AA6-85C6-ABE169DA2B45}" sibTransId="{DCA7A7A9-490B-4A4E-956C-50A4C72D8FE9}"/>
    <dgm:cxn modelId="{BEB8657E-C156-B449-95ED-D5C0ABF0F5B6}" type="presOf" srcId="{F802ED92-66CF-4B82-A514-9BA5855C203B}" destId="{5BCBF3E6-EB19-6845-9741-09677A9E8B70}" srcOrd="0" destOrd="0" presId="urn:microsoft.com/office/officeart/2005/8/layout/vList2"/>
    <dgm:cxn modelId="{966B8293-5383-754B-9E69-DACF24D78D5C}" type="presOf" srcId="{BD36D32C-16C4-43E9-AD70-0BF0055033DD}" destId="{3D4B9542-274C-7340-BD5C-81C1BF1B1100}" srcOrd="0" destOrd="0" presId="urn:microsoft.com/office/officeart/2005/8/layout/vList2"/>
    <dgm:cxn modelId="{BC7B63A8-BE4E-4AAA-8904-FD8D71B74D1A}" srcId="{73C4FE3C-C2B4-4B47-839E-3EE73AD8B3FA}" destId="{4BAFFCC1-29F7-40BE-B7F3-25ADC8072C05}" srcOrd="4" destOrd="0" parTransId="{4DD9165A-8CF2-4923-885E-4C6AD3079939}" sibTransId="{5348DEB1-5FC6-48BD-8F8A-2DAE4AC5AC11}"/>
    <dgm:cxn modelId="{D272C2AA-009F-CB43-B790-545CBEB21D99}" type="presOf" srcId="{73C4FE3C-C2B4-4B47-839E-3EE73AD8B3FA}" destId="{7C3FE6FA-A755-584E-9D9A-C11DA19E8708}" srcOrd="0" destOrd="0" presId="urn:microsoft.com/office/officeart/2005/8/layout/vList2"/>
    <dgm:cxn modelId="{FB2C45B7-10FD-4E39-9B56-2B64A82417C0}" srcId="{73C4FE3C-C2B4-4B47-839E-3EE73AD8B3FA}" destId="{426D1EFF-F3A5-4B40-BB04-9CAD43A6CA77}" srcOrd="5" destOrd="0" parTransId="{571EC44D-3A51-4BA5-BB2F-C5021C0165F6}" sibTransId="{23073DF4-D893-4B7E-B1BA-4AD7689DE039}"/>
    <dgm:cxn modelId="{5F181FED-C2D1-48E3-9216-87C46A08D744}" srcId="{73C4FE3C-C2B4-4B47-839E-3EE73AD8B3FA}" destId="{CAA851E3-2DD1-48A6-A76A-9397CD88B315}" srcOrd="1" destOrd="0" parTransId="{7FECAD42-D7F4-4BCC-AA1C-CC08635FDD5C}" sibTransId="{D70A9919-80B1-4681-A9ED-F4FAF5D42D1A}"/>
    <dgm:cxn modelId="{13A0C5F7-2BB8-E14C-BEA7-76BC2B47CE99}" type="presOf" srcId="{426D1EFF-F3A5-4B40-BB04-9CAD43A6CA77}" destId="{8BFEE9C7-221D-684D-8B95-B0891EA85FD2}" srcOrd="0" destOrd="0" presId="urn:microsoft.com/office/officeart/2005/8/layout/vList2"/>
    <dgm:cxn modelId="{C42A60FD-B76B-854A-B3F7-B866A110B8D7}" type="presOf" srcId="{4BAFFCC1-29F7-40BE-B7F3-25ADC8072C05}" destId="{4BC329B6-EFCC-AD4E-93D7-5FFC69888036}" srcOrd="0" destOrd="0" presId="urn:microsoft.com/office/officeart/2005/8/layout/vList2"/>
    <dgm:cxn modelId="{46F19FF8-1E79-F944-B46C-4FE9697FA00D}" type="presParOf" srcId="{7C3FE6FA-A755-584E-9D9A-C11DA19E8708}" destId="{52BBF1B8-4EEA-F947-818C-4EF763CA7376}" srcOrd="0" destOrd="0" presId="urn:microsoft.com/office/officeart/2005/8/layout/vList2"/>
    <dgm:cxn modelId="{957EC891-1DE5-0041-AA06-B143CBF99A07}" type="presParOf" srcId="{7C3FE6FA-A755-584E-9D9A-C11DA19E8708}" destId="{8F34664F-34E5-F345-A47A-00BD9DCB6B16}" srcOrd="1" destOrd="0" presId="urn:microsoft.com/office/officeart/2005/8/layout/vList2"/>
    <dgm:cxn modelId="{BED0DCDA-FD01-F443-8B0E-DE1D09B46099}" type="presParOf" srcId="{7C3FE6FA-A755-584E-9D9A-C11DA19E8708}" destId="{FE8C37D6-04D0-FB4C-861E-8EF5EEFA5EBD}" srcOrd="2" destOrd="0" presId="urn:microsoft.com/office/officeart/2005/8/layout/vList2"/>
    <dgm:cxn modelId="{0FF9B161-F393-2F4B-BB31-644449F77EDA}" type="presParOf" srcId="{7C3FE6FA-A755-584E-9D9A-C11DA19E8708}" destId="{C73E867B-96B6-5040-BE4C-518A33DFC552}" srcOrd="3" destOrd="0" presId="urn:microsoft.com/office/officeart/2005/8/layout/vList2"/>
    <dgm:cxn modelId="{A7481F40-E0E4-754F-8A29-2112634370A7}" type="presParOf" srcId="{7C3FE6FA-A755-584E-9D9A-C11DA19E8708}" destId="{5BCBF3E6-EB19-6845-9741-09677A9E8B70}" srcOrd="4" destOrd="0" presId="urn:microsoft.com/office/officeart/2005/8/layout/vList2"/>
    <dgm:cxn modelId="{AFF9D08D-0B06-3A41-B9AB-F1CDCD1EF223}" type="presParOf" srcId="{7C3FE6FA-A755-584E-9D9A-C11DA19E8708}" destId="{C21485DF-F600-2044-A91C-A50FB51AE8EB}" srcOrd="5" destOrd="0" presId="urn:microsoft.com/office/officeart/2005/8/layout/vList2"/>
    <dgm:cxn modelId="{0CE3CE28-D31E-F24A-8B7F-59E172A54E84}" type="presParOf" srcId="{7C3FE6FA-A755-584E-9D9A-C11DA19E8708}" destId="{3D4B9542-274C-7340-BD5C-81C1BF1B1100}" srcOrd="6" destOrd="0" presId="urn:microsoft.com/office/officeart/2005/8/layout/vList2"/>
    <dgm:cxn modelId="{5C1FA2AF-CE4B-8A4E-A31C-C66A1AD9C24F}" type="presParOf" srcId="{7C3FE6FA-A755-584E-9D9A-C11DA19E8708}" destId="{D47D3ED3-3CA9-1B48-930D-990CE73607B8}" srcOrd="7" destOrd="0" presId="urn:microsoft.com/office/officeart/2005/8/layout/vList2"/>
    <dgm:cxn modelId="{B6B62D47-5DC3-D344-A284-1399C0D0D2F5}" type="presParOf" srcId="{7C3FE6FA-A755-584E-9D9A-C11DA19E8708}" destId="{4BC329B6-EFCC-AD4E-93D7-5FFC69888036}" srcOrd="8" destOrd="0" presId="urn:microsoft.com/office/officeart/2005/8/layout/vList2"/>
    <dgm:cxn modelId="{B4357745-6CE7-2C45-A49D-E262D61DFA1B}" type="presParOf" srcId="{7C3FE6FA-A755-584E-9D9A-C11DA19E8708}" destId="{C2D1B18A-36DC-D549-A0AF-479EABF33C52}" srcOrd="9" destOrd="0" presId="urn:microsoft.com/office/officeart/2005/8/layout/vList2"/>
    <dgm:cxn modelId="{E1586A0C-48FC-9E40-B8EA-E3852BCB4CE3}" type="presParOf" srcId="{7C3FE6FA-A755-584E-9D9A-C11DA19E8708}" destId="{8BFEE9C7-221D-684D-8B95-B0891EA85FD2}" srcOrd="10" destOrd="0" presId="urn:microsoft.com/office/officeart/2005/8/layout/vList2"/>
    <dgm:cxn modelId="{C8905A8E-A9B3-BE45-85A6-5D8C7D485049}" type="presParOf" srcId="{7C3FE6FA-A755-584E-9D9A-C11DA19E8708}" destId="{C7F9DB7B-D159-114C-A9FD-698B780F3AB0}" srcOrd="11" destOrd="0" presId="urn:microsoft.com/office/officeart/2005/8/layout/vList2"/>
    <dgm:cxn modelId="{29F81DDB-C9BA-2840-9FBA-3DCAF173D526}" type="presParOf" srcId="{7C3FE6FA-A755-584E-9D9A-C11DA19E8708}" destId="{A01FDEC3-62C0-CF41-847C-257AC58B0F09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0505B56-106A-423A-BF51-0EB4EAA9E22E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accent0_3" csCatId="mainScheme" phldr="1"/>
      <dgm:spPr/>
      <dgm:t>
        <a:bodyPr/>
        <a:lstStyle/>
        <a:p>
          <a:endParaRPr lang="en-US"/>
        </a:p>
      </dgm:t>
    </dgm:pt>
    <dgm:pt modelId="{D3E41D0C-B067-46EB-8185-FDA1D381FA74}">
      <dgm:prSet/>
      <dgm:spPr/>
      <dgm:t>
        <a:bodyPr/>
        <a:lstStyle/>
        <a:p>
          <a:pPr>
            <a:defRPr cap="all"/>
          </a:pPr>
          <a:r>
            <a:rPr lang="en-US"/>
            <a:t>Pedagogy</a:t>
          </a:r>
        </a:p>
      </dgm:t>
    </dgm:pt>
    <dgm:pt modelId="{F64132CB-14F7-4056-8947-4FE1AA06905F}" type="parTrans" cxnId="{B66323E2-8B24-48C5-9919-54EADDB7D7E6}">
      <dgm:prSet/>
      <dgm:spPr/>
      <dgm:t>
        <a:bodyPr/>
        <a:lstStyle/>
        <a:p>
          <a:endParaRPr lang="en-US"/>
        </a:p>
      </dgm:t>
    </dgm:pt>
    <dgm:pt modelId="{B8E0C7F2-FDB1-450E-BEA8-125990BB1139}" type="sibTrans" cxnId="{B66323E2-8B24-48C5-9919-54EADDB7D7E6}">
      <dgm:prSet/>
      <dgm:spPr/>
      <dgm:t>
        <a:bodyPr/>
        <a:lstStyle/>
        <a:p>
          <a:endParaRPr lang="en-US"/>
        </a:p>
      </dgm:t>
    </dgm:pt>
    <dgm:pt modelId="{C8336A5F-DDA7-43E0-9821-1BFD04126A93}">
      <dgm:prSet/>
      <dgm:spPr/>
      <dgm:t>
        <a:bodyPr/>
        <a:lstStyle/>
        <a:p>
          <a:pPr>
            <a:defRPr cap="all"/>
          </a:pPr>
          <a:r>
            <a:rPr lang="en-US"/>
            <a:t>Content</a:t>
          </a:r>
        </a:p>
      </dgm:t>
    </dgm:pt>
    <dgm:pt modelId="{F2B1AA01-FDD3-4319-824B-E6770317D1E4}" type="parTrans" cxnId="{E56E80EC-63F6-4D00-9AB9-59D2C1889113}">
      <dgm:prSet/>
      <dgm:spPr/>
      <dgm:t>
        <a:bodyPr/>
        <a:lstStyle/>
        <a:p>
          <a:endParaRPr lang="en-US"/>
        </a:p>
      </dgm:t>
    </dgm:pt>
    <dgm:pt modelId="{8F2012AD-A2FF-45B3-91C4-FC3F919B1A00}" type="sibTrans" cxnId="{E56E80EC-63F6-4D00-9AB9-59D2C1889113}">
      <dgm:prSet/>
      <dgm:spPr/>
      <dgm:t>
        <a:bodyPr/>
        <a:lstStyle/>
        <a:p>
          <a:endParaRPr lang="en-US"/>
        </a:p>
      </dgm:t>
    </dgm:pt>
    <dgm:pt modelId="{0A23F9CC-C87D-4629-AF48-3F78F8754B4E}" type="pres">
      <dgm:prSet presAssocID="{10505B56-106A-423A-BF51-0EB4EAA9E22E}" presName="root" presStyleCnt="0">
        <dgm:presLayoutVars>
          <dgm:dir/>
          <dgm:resizeHandles val="exact"/>
        </dgm:presLayoutVars>
      </dgm:prSet>
      <dgm:spPr/>
    </dgm:pt>
    <dgm:pt modelId="{1AE3A0FF-A05C-4D71-AB02-31C7FEBC54F4}" type="pres">
      <dgm:prSet presAssocID="{D3E41D0C-B067-46EB-8185-FDA1D381FA74}" presName="compNode" presStyleCnt="0"/>
      <dgm:spPr/>
    </dgm:pt>
    <dgm:pt modelId="{24D30981-7715-468E-834D-364703CDA4D5}" type="pres">
      <dgm:prSet presAssocID="{D3E41D0C-B067-46EB-8185-FDA1D381FA74}" presName="iconBgRect" presStyleLbl="bgShp" presStyleIdx="0" presStyleCnt="2"/>
      <dgm:spPr/>
    </dgm:pt>
    <dgm:pt modelId="{2ACE8626-60B8-4407-BCF0-C9ABBF5FB601}" type="pres">
      <dgm:prSet presAssocID="{D3E41D0C-B067-46EB-8185-FDA1D381FA74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F830920E-4083-4045-8C57-4473806BE6DC}" type="pres">
      <dgm:prSet presAssocID="{D3E41D0C-B067-46EB-8185-FDA1D381FA74}" presName="spaceRect" presStyleCnt="0"/>
      <dgm:spPr/>
    </dgm:pt>
    <dgm:pt modelId="{33F3E5B3-08B0-416A-982A-8B0E7C4CDC9D}" type="pres">
      <dgm:prSet presAssocID="{D3E41D0C-B067-46EB-8185-FDA1D381FA74}" presName="textRect" presStyleLbl="revTx" presStyleIdx="0" presStyleCnt="2">
        <dgm:presLayoutVars>
          <dgm:chMax val="1"/>
          <dgm:chPref val="1"/>
        </dgm:presLayoutVars>
      </dgm:prSet>
      <dgm:spPr/>
    </dgm:pt>
    <dgm:pt modelId="{23ACA889-FF5C-462B-A111-4573107337AE}" type="pres">
      <dgm:prSet presAssocID="{B8E0C7F2-FDB1-450E-BEA8-125990BB1139}" presName="sibTrans" presStyleCnt="0"/>
      <dgm:spPr/>
    </dgm:pt>
    <dgm:pt modelId="{94905364-9ECA-41AC-991A-AFD834472BF6}" type="pres">
      <dgm:prSet presAssocID="{C8336A5F-DDA7-43E0-9821-1BFD04126A93}" presName="compNode" presStyleCnt="0"/>
      <dgm:spPr/>
    </dgm:pt>
    <dgm:pt modelId="{951C4FB1-1606-443C-B1A8-AD16504786EC}" type="pres">
      <dgm:prSet presAssocID="{C8336A5F-DDA7-43E0-9821-1BFD04126A93}" presName="iconBgRect" presStyleLbl="bgShp" presStyleIdx="1" presStyleCnt="2"/>
      <dgm:spPr/>
    </dgm:pt>
    <dgm:pt modelId="{7B793DD7-1E40-45BD-94E5-D5A392DBD02C}" type="pres">
      <dgm:prSet presAssocID="{C8336A5F-DDA7-43E0-9821-1BFD04126A9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BB71E19D-4FA2-4D25-B7D7-F584D4DCB5D2}" type="pres">
      <dgm:prSet presAssocID="{C8336A5F-DDA7-43E0-9821-1BFD04126A93}" presName="spaceRect" presStyleCnt="0"/>
      <dgm:spPr/>
    </dgm:pt>
    <dgm:pt modelId="{A2E1F0B5-1227-4657-B4C1-194749B30154}" type="pres">
      <dgm:prSet presAssocID="{C8336A5F-DDA7-43E0-9821-1BFD04126A93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0D452446-3A18-4987-AB1B-B6896691498F}" type="presOf" srcId="{10505B56-106A-423A-BF51-0EB4EAA9E22E}" destId="{0A23F9CC-C87D-4629-AF48-3F78F8754B4E}" srcOrd="0" destOrd="0" presId="urn:microsoft.com/office/officeart/2018/5/layout/IconCircleLabelList"/>
    <dgm:cxn modelId="{BB115764-BB26-467B-83F6-8E35589CE148}" type="presOf" srcId="{C8336A5F-DDA7-43E0-9821-1BFD04126A93}" destId="{A2E1F0B5-1227-4657-B4C1-194749B30154}" srcOrd="0" destOrd="0" presId="urn:microsoft.com/office/officeart/2018/5/layout/IconCircleLabelList"/>
    <dgm:cxn modelId="{B66323E2-8B24-48C5-9919-54EADDB7D7E6}" srcId="{10505B56-106A-423A-BF51-0EB4EAA9E22E}" destId="{D3E41D0C-B067-46EB-8185-FDA1D381FA74}" srcOrd="0" destOrd="0" parTransId="{F64132CB-14F7-4056-8947-4FE1AA06905F}" sibTransId="{B8E0C7F2-FDB1-450E-BEA8-125990BB1139}"/>
    <dgm:cxn modelId="{E56E80EC-63F6-4D00-9AB9-59D2C1889113}" srcId="{10505B56-106A-423A-BF51-0EB4EAA9E22E}" destId="{C8336A5F-DDA7-43E0-9821-1BFD04126A93}" srcOrd="1" destOrd="0" parTransId="{F2B1AA01-FDD3-4319-824B-E6770317D1E4}" sibTransId="{8F2012AD-A2FF-45B3-91C4-FC3F919B1A00}"/>
    <dgm:cxn modelId="{EEDE3BF7-53F9-4062-928B-9BE8EC6372E3}" type="presOf" srcId="{D3E41D0C-B067-46EB-8185-FDA1D381FA74}" destId="{33F3E5B3-08B0-416A-982A-8B0E7C4CDC9D}" srcOrd="0" destOrd="0" presId="urn:microsoft.com/office/officeart/2018/5/layout/IconCircleLabelList"/>
    <dgm:cxn modelId="{E1EE10CB-0E19-4A31-B30B-AC065C85A1EC}" type="presParOf" srcId="{0A23F9CC-C87D-4629-AF48-3F78F8754B4E}" destId="{1AE3A0FF-A05C-4D71-AB02-31C7FEBC54F4}" srcOrd="0" destOrd="0" presId="urn:microsoft.com/office/officeart/2018/5/layout/IconCircleLabelList"/>
    <dgm:cxn modelId="{B53C2199-E02F-470E-A344-B3E912C008DD}" type="presParOf" srcId="{1AE3A0FF-A05C-4D71-AB02-31C7FEBC54F4}" destId="{24D30981-7715-468E-834D-364703CDA4D5}" srcOrd="0" destOrd="0" presId="urn:microsoft.com/office/officeart/2018/5/layout/IconCircleLabelList"/>
    <dgm:cxn modelId="{CAC13A3C-0CE3-429D-944A-A744549C00B6}" type="presParOf" srcId="{1AE3A0FF-A05C-4D71-AB02-31C7FEBC54F4}" destId="{2ACE8626-60B8-4407-BCF0-C9ABBF5FB601}" srcOrd="1" destOrd="0" presId="urn:microsoft.com/office/officeart/2018/5/layout/IconCircleLabelList"/>
    <dgm:cxn modelId="{893CEA69-2AAA-447E-8BDC-F02FAFD07B34}" type="presParOf" srcId="{1AE3A0FF-A05C-4D71-AB02-31C7FEBC54F4}" destId="{F830920E-4083-4045-8C57-4473806BE6DC}" srcOrd="2" destOrd="0" presId="urn:microsoft.com/office/officeart/2018/5/layout/IconCircleLabelList"/>
    <dgm:cxn modelId="{0AF50C5C-6C5B-4721-9F5B-08B627A6A322}" type="presParOf" srcId="{1AE3A0FF-A05C-4D71-AB02-31C7FEBC54F4}" destId="{33F3E5B3-08B0-416A-982A-8B0E7C4CDC9D}" srcOrd="3" destOrd="0" presId="urn:microsoft.com/office/officeart/2018/5/layout/IconCircleLabelList"/>
    <dgm:cxn modelId="{B3F5E3F9-C83D-4F26-BDBF-E72D1B2C2807}" type="presParOf" srcId="{0A23F9CC-C87D-4629-AF48-3F78F8754B4E}" destId="{23ACA889-FF5C-462B-A111-4573107337AE}" srcOrd="1" destOrd="0" presId="urn:microsoft.com/office/officeart/2018/5/layout/IconCircleLabelList"/>
    <dgm:cxn modelId="{710B4EE6-5992-499E-9134-A96573F0B5C8}" type="presParOf" srcId="{0A23F9CC-C87D-4629-AF48-3F78F8754B4E}" destId="{94905364-9ECA-41AC-991A-AFD834472BF6}" srcOrd="2" destOrd="0" presId="urn:microsoft.com/office/officeart/2018/5/layout/IconCircleLabelList"/>
    <dgm:cxn modelId="{5BB6B1F3-A507-4198-A86E-C630838FEE76}" type="presParOf" srcId="{94905364-9ECA-41AC-991A-AFD834472BF6}" destId="{951C4FB1-1606-443C-B1A8-AD16504786EC}" srcOrd="0" destOrd="0" presId="urn:microsoft.com/office/officeart/2018/5/layout/IconCircleLabelList"/>
    <dgm:cxn modelId="{4C39FF12-2316-46AF-821C-36FBA1287491}" type="presParOf" srcId="{94905364-9ECA-41AC-991A-AFD834472BF6}" destId="{7B793DD7-1E40-45BD-94E5-D5A392DBD02C}" srcOrd="1" destOrd="0" presId="urn:microsoft.com/office/officeart/2018/5/layout/IconCircleLabelList"/>
    <dgm:cxn modelId="{581F64C3-9360-46B8-885D-EF04E82752D9}" type="presParOf" srcId="{94905364-9ECA-41AC-991A-AFD834472BF6}" destId="{BB71E19D-4FA2-4D25-B7D7-F584D4DCB5D2}" srcOrd="2" destOrd="0" presId="urn:microsoft.com/office/officeart/2018/5/layout/IconCircleLabelList"/>
    <dgm:cxn modelId="{23095281-7B5D-4A74-A2C4-E993FFA9DE47}" type="presParOf" srcId="{94905364-9ECA-41AC-991A-AFD834472BF6}" destId="{A2E1F0B5-1227-4657-B4C1-194749B3015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C4FE3C-C2B4-4B47-839E-3EE73AD8B3FA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B7C1DF9-967F-47C0-B7AB-B3C5F59B8056}">
      <dgm:prSet/>
      <dgm:spPr/>
      <dgm:t>
        <a:bodyPr/>
        <a:lstStyle/>
        <a:p>
          <a:r>
            <a:rPr lang="en-US"/>
            <a:t>Vulnerable</a:t>
          </a:r>
        </a:p>
      </dgm:t>
    </dgm:pt>
    <dgm:pt modelId="{DA384EF1-606B-4AA6-85C6-ABE169DA2B45}" type="parTrans" cxnId="{5C1A9266-CD2E-442D-9BD1-542B72B83DA6}">
      <dgm:prSet/>
      <dgm:spPr/>
      <dgm:t>
        <a:bodyPr/>
        <a:lstStyle/>
        <a:p>
          <a:endParaRPr lang="en-US"/>
        </a:p>
      </dgm:t>
    </dgm:pt>
    <dgm:pt modelId="{DCA7A7A9-490B-4A4E-956C-50A4C72D8FE9}" type="sibTrans" cxnId="{5C1A9266-CD2E-442D-9BD1-542B72B83DA6}">
      <dgm:prSet/>
      <dgm:spPr/>
      <dgm:t>
        <a:bodyPr/>
        <a:lstStyle/>
        <a:p>
          <a:endParaRPr lang="en-US"/>
        </a:p>
      </dgm:t>
    </dgm:pt>
    <dgm:pt modelId="{CAA851E3-2DD1-48A6-A76A-9397CD88B315}">
      <dgm:prSet/>
      <dgm:spPr/>
      <dgm:t>
        <a:bodyPr/>
        <a:lstStyle/>
        <a:p>
          <a:r>
            <a:rPr lang="en-US"/>
            <a:t>Relationships</a:t>
          </a:r>
        </a:p>
      </dgm:t>
    </dgm:pt>
    <dgm:pt modelId="{7FECAD42-D7F4-4BCC-AA1C-CC08635FDD5C}" type="parTrans" cxnId="{5F181FED-C2D1-48E3-9216-87C46A08D744}">
      <dgm:prSet/>
      <dgm:spPr/>
      <dgm:t>
        <a:bodyPr/>
        <a:lstStyle/>
        <a:p>
          <a:endParaRPr lang="en-US"/>
        </a:p>
      </dgm:t>
    </dgm:pt>
    <dgm:pt modelId="{D70A9919-80B1-4681-A9ED-F4FAF5D42D1A}" type="sibTrans" cxnId="{5F181FED-C2D1-48E3-9216-87C46A08D744}">
      <dgm:prSet/>
      <dgm:spPr/>
      <dgm:t>
        <a:bodyPr/>
        <a:lstStyle/>
        <a:p>
          <a:endParaRPr lang="en-US"/>
        </a:p>
      </dgm:t>
    </dgm:pt>
    <dgm:pt modelId="{F802ED92-66CF-4B82-A514-9BA5855C203B}">
      <dgm:prSet/>
      <dgm:spPr/>
      <dgm:t>
        <a:bodyPr/>
        <a:lstStyle/>
        <a:p>
          <a:r>
            <a:rPr lang="en-US"/>
            <a:t>Inquiry (Ask Questions)</a:t>
          </a:r>
        </a:p>
      </dgm:t>
    </dgm:pt>
    <dgm:pt modelId="{98E0BADA-E06A-4977-A320-DC8128C98E75}" type="parTrans" cxnId="{9C483432-87E1-47FE-AD51-58DF3BE11D82}">
      <dgm:prSet/>
      <dgm:spPr/>
      <dgm:t>
        <a:bodyPr/>
        <a:lstStyle/>
        <a:p>
          <a:endParaRPr lang="en-US"/>
        </a:p>
      </dgm:t>
    </dgm:pt>
    <dgm:pt modelId="{A4F69B33-F0F8-431C-B89D-7700202B7B8C}" type="sibTrans" cxnId="{9C483432-87E1-47FE-AD51-58DF3BE11D82}">
      <dgm:prSet/>
      <dgm:spPr/>
      <dgm:t>
        <a:bodyPr/>
        <a:lstStyle/>
        <a:p>
          <a:endParaRPr lang="en-US"/>
        </a:p>
      </dgm:t>
    </dgm:pt>
    <dgm:pt modelId="{BD36D32C-16C4-43E9-AD70-0BF0055033DD}">
      <dgm:prSet/>
      <dgm:spPr/>
      <dgm:t>
        <a:bodyPr/>
        <a:lstStyle/>
        <a:p>
          <a:r>
            <a:rPr lang="en-US"/>
            <a:t>Cultural Frames of Reference</a:t>
          </a:r>
        </a:p>
      </dgm:t>
    </dgm:pt>
    <dgm:pt modelId="{7BF76B87-38C3-4759-B54E-2319D19E0728}" type="parTrans" cxnId="{525C6142-4BD6-4064-ABF3-8D12A7DDB812}">
      <dgm:prSet/>
      <dgm:spPr/>
      <dgm:t>
        <a:bodyPr/>
        <a:lstStyle/>
        <a:p>
          <a:endParaRPr lang="en-US"/>
        </a:p>
      </dgm:t>
    </dgm:pt>
    <dgm:pt modelId="{1F009715-68A2-462E-AA14-F6461584E1E9}" type="sibTrans" cxnId="{525C6142-4BD6-4064-ABF3-8D12A7DDB812}">
      <dgm:prSet/>
      <dgm:spPr/>
      <dgm:t>
        <a:bodyPr/>
        <a:lstStyle/>
        <a:p>
          <a:endParaRPr lang="en-US"/>
        </a:p>
      </dgm:t>
    </dgm:pt>
    <dgm:pt modelId="{4BAFFCC1-29F7-40BE-B7F3-25ADC8072C05}">
      <dgm:prSet/>
      <dgm:spPr/>
      <dgm:t>
        <a:bodyPr/>
        <a:lstStyle/>
        <a:p>
          <a:r>
            <a:rPr lang="en-US"/>
            <a:t>Actions </a:t>
          </a:r>
        </a:p>
      </dgm:t>
    </dgm:pt>
    <dgm:pt modelId="{4DD9165A-8CF2-4923-885E-4C6AD3079939}" type="parTrans" cxnId="{BC7B63A8-BE4E-4AAA-8904-FD8D71B74D1A}">
      <dgm:prSet/>
      <dgm:spPr/>
      <dgm:t>
        <a:bodyPr/>
        <a:lstStyle/>
        <a:p>
          <a:endParaRPr lang="en-US"/>
        </a:p>
      </dgm:t>
    </dgm:pt>
    <dgm:pt modelId="{5348DEB1-5FC6-48BD-8F8A-2DAE4AC5AC11}" type="sibTrans" cxnId="{BC7B63A8-BE4E-4AAA-8904-FD8D71B74D1A}">
      <dgm:prSet/>
      <dgm:spPr/>
      <dgm:t>
        <a:bodyPr/>
        <a:lstStyle/>
        <a:p>
          <a:endParaRPr lang="en-US"/>
        </a:p>
      </dgm:t>
    </dgm:pt>
    <dgm:pt modelId="{426D1EFF-F3A5-4B40-BB04-9CAD43A6CA77}">
      <dgm:prSet/>
      <dgm:spPr/>
      <dgm:t>
        <a:bodyPr/>
        <a:lstStyle/>
        <a:p>
          <a:r>
            <a:rPr lang="en-US"/>
            <a:t>Access Resources</a:t>
          </a:r>
        </a:p>
      </dgm:t>
    </dgm:pt>
    <dgm:pt modelId="{571EC44D-3A51-4BA5-BB2F-C5021C0165F6}" type="parTrans" cxnId="{FB2C45B7-10FD-4E39-9B56-2B64A82417C0}">
      <dgm:prSet/>
      <dgm:spPr/>
      <dgm:t>
        <a:bodyPr/>
        <a:lstStyle/>
        <a:p>
          <a:endParaRPr lang="en-US"/>
        </a:p>
      </dgm:t>
    </dgm:pt>
    <dgm:pt modelId="{23073DF4-D893-4B7E-B1BA-4AD7689DE039}" type="sibTrans" cxnId="{FB2C45B7-10FD-4E39-9B56-2B64A82417C0}">
      <dgm:prSet/>
      <dgm:spPr/>
      <dgm:t>
        <a:bodyPr/>
        <a:lstStyle/>
        <a:p>
          <a:endParaRPr lang="en-US"/>
        </a:p>
      </dgm:t>
    </dgm:pt>
    <dgm:pt modelId="{913F24EF-7EC7-45CD-9906-E32C6D9DA8CC}">
      <dgm:prSet/>
      <dgm:spPr/>
      <dgm:t>
        <a:bodyPr/>
        <a:lstStyle/>
        <a:p>
          <a:r>
            <a:rPr lang="en-US"/>
            <a:t>Reflective</a:t>
          </a:r>
        </a:p>
      </dgm:t>
    </dgm:pt>
    <dgm:pt modelId="{9EF8E91B-068E-40E3-AF2E-853119D1DD03}" type="parTrans" cxnId="{40CBAB5A-4B0D-4C31-BCA2-69CFD4A522E2}">
      <dgm:prSet/>
      <dgm:spPr/>
      <dgm:t>
        <a:bodyPr/>
        <a:lstStyle/>
        <a:p>
          <a:endParaRPr lang="en-US"/>
        </a:p>
      </dgm:t>
    </dgm:pt>
    <dgm:pt modelId="{180A8377-7B7A-444E-A747-BFE43DD2F8E4}" type="sibTrans" cxnId="{40CBAB5A-4B0D-4C31-BCA2-69CFD4A522E2}">
      <dgm:prSet/>
      <dgm:spPr/>
      <dgm:t>
        <a:bodyPr/>
        <a:lstStyle/>
        <a:p>
          <a:endParaRPr lang="en-US"/>
        </a:p>
      </dgm:t>
    </dgm:pt>
    <dgm:pt modelId="{CB7072EE-FC6D-3846-B555-91222A325E4E}" type="pres">
      <dgm:prSet presAssocID="{73C4FE3C-C2B4-4B47-839E-3EE73AD8B3FA}" presName="compositeShape" presStyleCnt="0">
        <dgm:presLayoutVars>
          <dgm:chMax val="7"/>
          <dgm:dir/>
          <dgm:resizeHandles val="exact"/>
        </dgm:presLayoutVars>
      </dgm:prSet>
      <dgm:spPr/>
    </dgm:pt>
    <dgm:pt modelId="{37C0441C-B71F-FA42-802B-7765ED6AF1CC}" type="pres">
      <dgm:prSet presAssocID="{73C4FE3C-C2B4-4B47-839E-3EE73AD8B3FA}" presName="wedge1" presStyleLbl="node1" presStyleIdx="0" presStyleCnt="7"/>
      <dgm:spPr/>
    </dgm:pt>
    <dgm:pt modelId="{D68FD861-5925-A646-B3B4-5D2592EFA929}" type="pres">
      <dgm:prSet presAssocID="{73C4FE3C-C2B4-4B47-839E-3EE73AD8B3FA}" presName="dummy1a" presStyleCnt="0"/>
      <dgm:spPr/>
    </dgm:pt>
    <dgm:pt modelId="{1FB41554-0BB3-064D-80D8-63BC8F67E9BC}" type="pres">
      <dgm:prSet presAssocID="{73C4FE3C-C2B4-4B47-839E-3EE73AD8B3FA}" presName="dummy1b" presStyleCnt="0"/>
      <dgm:spPr/>
    </dgm:pt>
    <dgm:pt modelId="{B13EA72A-4B9B-8B4A-A3D7-5A681F48835C}" type="pres">
      <dgm:prSet presAssocID="{73C4FE3C-C2B4-4B47-839E-3EE73AD8B3FA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350B040A-10A6-D740-879F-95A6D7381F00}" type="pres">
      <dgm:prSet presAssocID="{73C4FE3C-C2B4-4B47-839E-3EE73AD8B3FA}" presName="wedge2" presStyleLbl="node1" presStyleIdx="1" presStyleCnt="7"/>
      <dgm:spPr/>
    </dgm:pt>
    <dgm:pt modelId="{D3F1C50A-098B-734D-9FA8-F38BDD515B0F}" type="pres">
      <dgm:prSet presAssocID="{73C4FE3C-C2B4-4B47-839E-3EE73AD8B3FA}" presName="dummy2a" presStyleCnt="0"/>
      <dgm:spPr/>
    </dgm:pt>
    <dgm:pt modelId="{4A87CAE6-0CCB-6A46-A8BE-5C34824D2222}" type="pres">
      <dgm:prSet presAssocID="{73C4FE3C-C2B4-4B47-839E-3EE73AD8B3FA}" presName="dummy2b" presStyleCnt="0"/>
      <dgm:spPr/>
    </dgm:pt>
    <dgm:pt modelId="{191E94A1-5590-614B-AF79-3714365BB502}" type="pres">
      <dgm:prSet presAssocID="{73C4FE3C-C2B4-4B47-839E-3EE73AD8B3FA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93CEBB64-83A6-E744-8F0D-AECF4C8D371D}" type="pres">
      <dgm:prSet presAssocID="{73C4FE3C-C2B4-4B47-839E-3EE73AD8B3FA}" presName="wedge3" presStyleLbl="node1" presStyleIdx="2" presStyleCnt="7"/>
      <dgm:spPr/>
    </dgm:pt>
    <dgm:pt modelId="{87ECF33E-F4B4-D74F-BE23-92EDCB39A992}" type="pres">
      <dgm:prSet presAssocID="{73C4FE3C-C2B4-4B47-839E-3EE73AD8B3FA}" presName="dummy3a" presStyleCnt="0"/>
      <dgm:spPr/>
    </dgm:pt>
    <dgm:pt modelId="{0D94897D-3BCF-CF4D-8C16-EF2FC2F7F087}" type="pres">
      <dgm:prSet presAssocID="{73C4FE3C-C2B4-4B47-839E-3EE73AD8B3FA}" presName="dummy3b" presStyleCnt="0"/>
      <dgm:spPr/>
    </dgm:pt>
    <dgm:pt modelId="{CC5D8C9B-3B81-2A48-8844-07DF48BE16EC}" type="pres">
      <dgm:prSet presAssocID="{73C4FE3C-C2B4-4B47-839E-3EE73AD8B3FA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4B601ACA-B47B-254C-9F2E-74045986CDEE}" type="pres">
      <dgm:prSet presAssocID="{73C4FE3C-C2B4-4B47-839E-3EE73AD8B3FA}" presName="wedge4" presStyleLbl="node1" presStyleIdx="3" presStyleCnt="7"/>
      <dgm:spPr/>
    </dgm:pt>
    <dgm:pt modelId="{F77ADDF8-30DA-8640-B44A-200AC23E10C5}" type="pres">
      <dgm:prSet presAssocID="{73C4FE3C-C2B4-4B47-839E-3EE73AD8B3FA}" presName="dummy4a" presStyleCnt="0"/>
      <dgm:spPr/>
    </dgm:pt>
    <dgm:pt modelId="{DD51A055-7FD2-154B-A0B7-481AF9B8B863}" type="pres">
      <dgm:prSet presAssocID="{73C4FE3C-C2B4-4B47-839E-3EE73AD8B3FA}" presName="dummy4b" presStyleCnt="0"/>
      <dgm:spPr/>
    </dgm:pt>
    <dgm:pt modelId="{66CA070B-7F90-4B4F-8042-772F178448BC}" type="pres">
      <dgm:prSet presAssocID="{73C4FE3C-C2B4-4B47-839E-3EE73AD8B3FA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64ECA044-AEC0-6542-9AA4-AEA138E913B5}" type="pres">
      <dgm:prSet presAssocID="{73C4FE3C-C2B4-4B47-839E-3EE73AD8B3FA}" presName="wedge5" presStyleLbl="node1" presStyleIdx="4" presStyleCnt="7"/>
      <dgm:spPr/>
    </dgm:pt>
    <dgm:pt modelId="{88F62A31-D9B9-0242-9F5A-568CAAA883DB}" type="pres">
      <dgm:prSet presAssocID="{73C4FE3C-C2B4-4B47-839E-3EE73AD8B3FA}" presName="dummy5a" presStyleCnt="0"/>
      <dgm:spPr/>
    </dgm:pt>
    <dgm:pt modelId="{6EB2118A-77C5-9948-BACF-56DC613D5615}" type="pres">
      <dgm:prSet presAssocID="{73C4FE3C-C2B4-4B47-839E-3EE73AD8B3FA}" presName="dummy5b" presStyleCnt="0"/>
      <dgm:spPr/>
    </dgm:pt>
    <dgm:pt modelId="{FC1E5D9A-69B8-8E49-A5D7-32CBD2315913}" type="pres">
      <dgm:prSet presAssocID="{73C4FE3C-C2B4-4B47-839E-3EE73AD8B3FA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6D258B40-1533-3B4B-B9BE-192A77E631E3}" type="pres">
      <dgm:prSet presAssocID="{73C4FE3C-C2B4-4B47-839E-3EE73AD8B3FA}" presName="wedge6" presStyleLbl="node1" presStyleIdx="5" presStyleCnt="7"/>
      <dgm:spPr/>
    </dgm:pt>
    <dgm:pt modelId="{A2A98E90-9E12-1740-A71D-7236A4D064A2}" type="pres">
      <dgm:prSet presAssocID="{73C4FE3C-C2B4-4B47-839E-3EE73AD8B3FA}" presName="dummy6a" presStyleCnt="0"/>
      <dgm:spPr/>
    </dgm:pt>
    <dgm:pt modelId="{6CC56478-7160-E64E-8ACC-991A24F96F5C}" type="pres">
      <dgm:prSet presAssocID="{73C4FE3C-C2B4-4B47-839E-3EE73AD8B3FA}" presName="dummy6b" presStyleCnt="0"/>
      <dgm:spPr/>
    </dgm:pt>
    <dgm:pt modelId="{E08E8C63-0FDB-834F-B0D4-2608F80E7F72}" type="pres">
      <dgm:prSet presAssocID="{73C4FE3C-C2B4-4B47-839E-3EE73AD8B3FA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F2C2DE2C-09AD-1449-8D5A-6E0F742DADF1}" type="pres">
      <dgm:prSet presAssocID="{73C4FE3C-C2B4-4B47-839E-3EE73AD8B3FA}" presName="wedge7" presStyleLbl="node1" presStyleIdx="6" presStyleCnt="7"/>
      <dgm:spPr/>
    </dgm:pt>
    <dgm:pt modelId="{EC0FB49D-8708-794D-B061-A033A8EAC406}" type="pres">
      <dgm:prSet presAssocID="{73C4FE3C-C2B4-4B47-839E-3EE73AD8B3FA}" presName="dummy7a" presStyleCnt="0"/>
      <dgm:spPr/>
    </dgm:pt>
    <dgm:pt modelId="{3DB31562-EA35-0E48-AD05-469EC730B595}" type="pres">
      <dgm:prSet presAssocID="{73C4FE3C-C2B4-4B47-839E-3EE73AD8B3FA}" presName="dummy7b" presStyleCnt="0"/>
      <dgm:spPr/>
    </dgm:pt>
    <dgm:pt modelId="{5ECB6363-F11D-7D4A-B1CA-F1B409836557}" type="pres">
      <dgm:prSet presAssocID="{73C4FE3C-C2B4-4B47-839E-3EE73AD8B3FA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  <dgm:pt modelId="{6E0A59D3-2D5B-AF46-8F93-05284A51EB9A}" type="pres">
      <dgm:prSet presAssocID="{DCA7A7A9-490B-4A4E-956C-50A4C72D8FE9}" presName="arrowWedge1" presStyleLbl="fgSibTrans2D1" presStyleIdx="0" presStyleCnt="7"/>
      <dgm:spPr/>
    </dgm:pt>
    <dgm:pt modelId="{6F14B79D-4B12-7346-85FE-EBF1F282CFB9}" type="pres">
      <dgm:prSet presAssocID="{D70A9919-80B1-4681-A9ED-F4FAF5D42D1A}" presName="arrowWedge2" presStyleLbl="fgSibTrans2D1" presStyleIdx="1" presStyleCnt="7"/>
      <dgm:spPr/>
    </dgm:pt>
    <dgm:pt modelId="{30E80D26-53EF-0742-9F36-FE141DD7B18F}" type="pres">
      <dgm:prSet presAssocID="{A4F69B33-F0F8-431C-B89D-7700202B7B8C}" presName="arrowWedge3" presStyleLbl="fgSibTrans2D1" presStyleIdx="2" presStyleCnt="7"/>
      <dgm:spPr/>
    </dgm:pt>
    <dgm:pt modelId="{E026C3E3-4A09-B64D-97DA-B5ACB0F7983D}" type="pres">
      <dgm:prSet presAssocID="{1F009715-68A2-462E-AA14-F6461584E1E9}" presName="arrowWedge4" presStyleLbl="fgSibTrans2D1" presStyleIdx="3" presStyleCnt="7"/>
      <dgm:spPr/>
    </dgm:pt>
    <dgm:pt modelId="{564B4EE4-0914-244F-8EA0-8209FE43A5FB}" type="pres">
      <dgm:prSet presAssocID="{5348DEB1-5FC6-48BD-8F8A-2DAE4AC5AC11}" presName="arrowWedge5" presStyleLbl="fgSibTrans2D1" presStyleIdx="4" presStyleCnt="7"/>
      <dgm:spPr/>
    </dgm:pt>
    <dgm:pt modelId="{6EC1F874-EB40-334C-9D5E-6CE182AD6258}" type="pres">
      <dgm:prSet presAssocID="{23073DF4-D893-4B7E-B1BA-4AD7689DE039}" presName="arrowWedge6" presStyleLbl="fgSibTrans2D1" presStyleIdx="5" presStyleCnt="7"/>
      <dgm:spPr/>
    </dgm:pt>
    <dgm:pt modelId="{1776AA6D-A874-FE49-9A43-9C5E516C6F76}" type="pres">
      <dgm:prSet presAssocID="{180A8377-7B7A-444E-A747-BFE43DD2F8E4}" presName="arrowWedge7" presStyleLbl="fgSibTrans2D1" presStyleIdx="6" presStyleCnt="7"/>
      <dgm:spPr/>
    </dgm:pt>
  </dgm:ptLst>
  <dgm:cxnLst>
    <dgm:cxn modelId="{C4028510-92FA-E742-97B3-1B4446A16472}" type="presOf" srcId="{F802ED92-66CF-4B82-A514-9BA5855C203B}" destId="{CC5D8C9B-3B81-2A48-8844-07DF48BE16EC}" srcOrd="1" destOrd="0" presId="urn:microsoft.com/office/officeart/2005/8/layout/cycle8"/>
    <dgm:cxn modelId="{60009913-7FAC-7F43-9D65-93D71D53F44D}" type="presOf" srcId="{426D1EFF-F3A5-4B40-BB04-9CAD43A6CA77}" destId="{6D258B40-1533-3B4B-B9BE-192A77E631E3}" srcOrd="0" destOrd="0" presId="urn:microsoft.com/office/officeart/2005/8/layout/cycle8"/>
    <dgm:cxn modelId="{9C483432-87E1-47FE-AD51-58DF3BE11D82}" srcId="{73C4FE3C-C2B4-4B47-839E-3EE73AD8B3FA}" destId="{F802ED92-66CF-4B82-A514-9BA5855C203B}" srcOrd="2" destOrd="0" parTransId="{98E0BADA-E06A-4977-A320-DC8128C98E75}" sibTransId="{A4F69B33-F0F8-431C-B89D-7700202B7B8C}"/>
    <dgm:cxn modelId="{1A577C39-6490-8A4B-9F9F-EA21C237F3CF}" type="presOf" srcId="{426D1EFF-F3A5-4B40-BB04-9CAD43A6CA77}" destId="{E08E8C63-0FDB-834F-B0D4-2608F80E7F72}" srcOrd="1" destOrd="0" presId="urn:microsoft.com/office/officeart/2005/8/layout/cycle8"/>
    <dgm:cxn modelId="{4F8CAD3B-0D83-BF4A-8972-9CB314C5DB63}" type="presOf" srcId="{BD36D32C-16C4-43E9-AD70-0BF0055033DD}" destId="{66CA070B-7F90-4B4F-8042-772F178448BC}" srcOrd="1" destOrd="0" presId="urn:microsoft.com/office/officeart/2005/8/layout/cycle8"/>
    <dgm:cxn modelId="{525C6142-4BD6-4064-ABF3-8D12A7DDB812}" srcId="{73C4FE3C-C2B4-4B47-839E-3EE73AD8B3FA}" destId="{BD36D32C-16C4-43E9-AD70-0BF0055033DD}" srcOrd="3" destOrd="0" parTransId="{7BF76B87-38C3-4759-B54E-2319D19E0728}" sibTransId="{1F009715-68A2-462E-AA14-F6461584E1E9}"/>
    <dgm:cxn modelId="{C8E26D4C-C752-1743-87C2-D35DC2EF997F}" type="presOf" srcId="{4BAFFCC1-29F7-40BE-B7F3-25ADC8072C05}" destId="{FC1E5D9A-69B8-8E49-A5D7-32CBD2315913}" srcOrd="1" destOrd="0" presId="urn:microsoft.com/office/officeart/2005/8/layout/cycle8"/>
    <dgm:cxn modelId="{40CBAB5A-4B0D-4C31-BCA2-69CFD4A522E2}" srcId="{73C4FE3C-C2B4-4B47-839E-3EE73AD8B3FA}" destId="{913F24EF-7EC7-45CD-9906-E32C6D9DA8CC}" srcOrd="6" destOrd="0" parTransId="{9EF8E91B-068E-40E3-AF2E-853119D1DD03}" sibTransId="{180A8377-7B7A-444E-A747-BFE43DD2F8E4}"/>
    <dgm:cxn modelId="{A0ABE35E-D8A5-7740-A019-77EA362CBE27}" type="presOf" srcId="{BD36D32C-16C4-43E9-AD70-0BF0055033DD}" destId="{4B601ACA-B47B-254C-9F2E-74045986CDEE}" srcOrd="0" destOrd="0" presId="urn:microsoft.com/office/officeart/2005/8/layout/cycle8"/>
    <dgm:cxn modelId="{5C1A9266-CD2E-442D-9BD1-542B72B83DA6}" srcId="{73C4FE3C-C2B4-4B47-839E-3EE73AD8B3FA}" destId="{6B7C1DF9-967F-47C0-B7AB-B3C5F59B8056}" srcOrd="0" destOrd="0" parTransId="{DA384EF1-606B-4AA6-85C6-ABE169DA2B45}" sibTransId="{DCA7A7A9-490B-4A4E-956C-50A4C72D8FE9}"/>
    <dgm:cxn modelId="{DC69B57F-0825-CC45-8622-333193BED163}" type="presOf" srcId="{CAA851E3-2DD1-48A6-A76A-9397CD88B315}" destId="{350B040A-10A6-D740-879F-95A6D7381F00}" srcOrd="0" destOrd="0" presId="urn:microsoft.com/office/officeart/2005/8/layout/cycle8"/>
    <dgm:cxn modelId="{DBB04790-1F20-6347-BA11-B8D3FD4A474F}" type="presOf" srcId="{73C4FE3C-C2B4-4B47-839E-3EE73AD8B3FA}" destId="{CB7072EE-FC6D-3846-B555-91222A325E4E}" srcOrd="0" destOrd="0" presId="urn:microsoft.com/office/officeart/2005/8/layout/cycle8"/>
    <dgm:cxn modelId="{DA95A19C-27FC-464C-999B-DEA2A45F07CE}" type="presOf" srcId="{F802ED92-66CF-4B82-A514-9BA5855C203B}" destId="{93CEBB64-83A6-E744-8F0D-AECF4C8D371D}" srcOrd="0" destOrd="0" presId="urn:microsoft.com/office/officeart/2005/8/layout/cycle8"/>
    <dgm:cxn modelId="{BC7B63A8-BE4E-4AAA-8904-FD8D71B74D1A}" srcId="{73C4FE3C-C2B4-4B47-839E-3EE73AD8B3FA}" destId="{4BAFFCC1-29F7-40BE-B7F3-25ADC8072C05}" srcOrd="4" destOrd="0" parTransId="{4DD9165A-8CF2-4923-885E-4C6AD3079939}" sibTransId="{5348DEB1-5FC6-48BD-8F8A-2DAE4AC5AC11}"/>
    <dgm:cxn modelId="{97A970AD-8B84-A94F-BF84-A5B1DE2120B2}" type="presOf" srcId="{4BAFFCC1-29F7-40BE-B7F3-25ADC8072C05}" destId="{64ECA044-AEC0-6542-9AA4-AEA138E913B5}" srcOrd="0" destOrd="0" presId="urn:microsoft.com/office/officeart/2005/8/layout/cycle8"/>
    <dgm:cxn modelId="{FB2C45B7-10FD-4E39-9B56-2B64A82417C0}" srcId="{73C4FE3C-C2B4-4B47-839E-3EE73AD8B3FA}" destId="{426D1EFF-F3A5-4B40-BB04-9CAD43A6CA77}" srcOrd="5" destOrd="0" parTransId="{571EC44D-3A51-4BA5-BB2F-C5021C0165F6}" sibTransId="{23073DF4-D893-4B7E-B1BA-4AD7689DE039}"/>
    <dgm:cxn modelId="{A7CACDB8-92B7-3B47-8CC1-71032AE21A93}" type="presOf" srcId="{CAA851E3-2DD1-48A6-A76A-9397CD88B315}" destId="{191E94A1-5590-614B-AF79-3714365BB502}" srcOrd="1" destOrd="0" presId="urn:microsoft.com/office/officeart/2005/8/layout/cycle8"/>
    <dgm:cxn modelId="{47053BB9-DAC8-484B-BD6B-EE9D7E23DD6C}" type="presOf" srcId="{913F24EF-7EC7-45CD-9906-E32C6D9DA8CC}" destId="{5ECB6363-F11D-7D4A-B1CA-F1B409836557}" srcOrd="1" destOrd="0" presId="urn:microsoft.com/office/officeart/2005/8/layout/cycle8"/>
    <dgm:cxn modelId="{0C6DDEC1-28D9-FF4F-8382-ED857457E676}" type="presOf" srcId="{6B7C1DF9-967F-47C0-B7AB-B3C5F59B8056}" destId="{37C0441C-B71F-FA42-802B-7765ED6AF1CC}" srcOrd="0" destOrd="0" presId="urn:microsoft.com/office/officeart/2005/8/layout/cycle8"/>
    <dgm:cxn modelId="{E09B57DB-60B4-F84D-AADA-C4CAEFC210A9}" type="presOf" srcId="{913F24EF-7EC7-45CD-9906-E32C6D9DA8CC}" destId="{F2C2DE2C-09AD-1449-8D5A-6E0F742DADF1}" srcOrd="0" destOrd="0" presId="urn:microsoft.com/office/officeart/2005/8/layout/cycle8"/>
    <dgm:cxn modelId="{B457BAE5-4EDE-AC49-889B-A34B017EFC66}" type="presOf" srcId="{6B7C1DF9-967F-47C0-B7AB-B3C5F59B8056}" destId="{B13EA72A-4B9B-8B4A-A3D7-5A681F48835C}" srcOrd="1" destOrd="0" presId="urn:microsoft.com/office/officeart/2005/8/layout/cycle8"/>
    <dgm:cxn modelId="{5F181FED-C2D1-48E3-9216-87C46A08D744}" srcId="{73C4FE3C-C2B4-4B47-839E-3EE73AD8B3FA}" destId="{CAA851E3-2DD1-48A6-A76A-9397CD88B315}" srcOrd="1" destOrd="0" parTransId="{7FECAD42-D7F4-4BCC-AA1C-CC08635FDD5C}" sibTransId="{D70A9919-80B1-4681-A9ED-F4FAF5D42D1A}"/>
    <dgm:cxn modelId="{0BF2FCE6-AA59-F44A-94AC-24B088C87A03}" type="presParOf" srcId="{CB7072EE-FC6D-3846-B555-91222A325E4E}" destId="{37C0441C-B71F-FA42-802B-7765ED6AF1CC}" srcOrd="0" destOrd="0" presId="urn:microsoft.com/office/officeart/2005/8/layout/cycle8"/>
    <dgm:cxn modelId="{8A85BBCF-9436-2A4E-BB76-792C6BF4936C}" type="presParOf" srcId="{CB7072EE-FC6D-3846-B555-91222A325E4E}" destId="{D68FD861-5925-A646-B3B4-5D2592EFA929}" srcOrd="1" destOrd="0" presId="urn:microsoft.com/office/officeart/2005/8/layout/cycle8"/>
    <dgm:cxn modelId="{470BD58F-7ED9-CF4F-946B-C143ABE02CFD}" type="presParOf" srcId="{CB7072EE-FC6D-3846-B555-91222A325E4E}" destId="{1FB41554-0BB3-064D-80D8-63BC8F67E9BC}" srcOrd="2" destOrd="0" presId="urn:microsoft.com/office/officeart/2005/8/layout/cycle8"/>
    <dgm:cxn modelId="{BFDA0CF9-332A-7C40-8CD6-8A2579273589}" type="presParOf" srcId="{CB7072EE-FC6D-3846-B555-91222A325E4E}" destId="{B13EA72A-4B9B-8B4A-A3D7-5A681F48835C}" srcOrd="3" destOrd="0" presId="urn:microsoft.com/office/officeart/2005/8/layout/cycle8"/>
    <dgm:cxn modelId="{DB478D37-B0FB-CB44-9E19-39C8E26C310D}" type="presParOf" srcId="{CB7072EE-FC6D-3846-B555-91222A325E4E}" destId="{350B040A-10A6-D740-879F-95A6D7381F00}" srcOrd="4" destOrd="0" presId="urn:microsoft.com/office/officeart/2005/8/layout/cycle8"/>
    <dgm:cxn modelId="{148045E9-261E-3741-8C4E-DCA888C10B15}" type="presParOf" srcId="{CB7072EE-FC6D-3846-B555-91222A325E4E}" destId="{D3F1C50A-098B-734D-9FA8-F38BDD515B0F}" srcOrd="5" destOrd="0" presId="urn:microsoft.com/office/officeart/2005/8/layout/cycle8"/>
    <dgm:cxn modelId="{38BA46EB-8993-8A40-BC31-3C517A21C568}" type="presParOf" srcId="{CB7072EE-FC6D-3846-B555-91222A325E4E}" destId="{4A87CAE6-0CCB-6A46-A8BE-5C34824D2222}" srcOrd="6" destOrd="0" presId="urn:microsoft.com/office/officeart/2005/8/layout/cycle8"/>
    <dgm:cxn modelId="{5CFD567C-3DBC-FC48-8C42-4902258BD531}" type="presParOf" srcId="{CB7072EE-FC6D-3846-B555-91222A325E4E}" destId="{191E94A1-5590-614B-AF79-3714365BB502}" srcOrd="7" destOrd="0" presId="urn:microsoft.com/office/officeart/2005/8/layout/cycle8"/>
    <dgm:cxn modelId="{EFE55B41-FA2A-AB4A-BB55-D63B62F636D8}" type="presParOf" srcId="{CB7072EE-FC6D-3846-B555-91222A325E4E}" destId="{93CEBB64-83A6-E744-8F0D-AECF4C8D371D}" srcOrd="8" destOrd="0" presId="urn:microsoft.com/office/officeart/2005/8/layout/cycle8"/>
    <dgm:cxn modelId="{F4D87B0B-6B31-404A-9624-12A7F87EEBF3}" type="presParOf" srcId="{CB7072EE-FC6D-3846-B555-91222A325E4E}" destId="{87ECF33E-F4B4-D74F-BE23-92EDCB39A992}" srcOrd="9" destOrd="0" presId="urn:microsoft.com/office/officeart/2005/8/layout/cycle8"/>
    <dgm:cxn modelId="{E0C38369-89C7-3748-8C83-DD93523AC701}" type="presParOf" srcId="{CB7072EE-FC6D-3846-B555-91222A325E4E}" destId="{0D94897D-3BCF-CF4D-8C16-EF2FC2F7F087}" srcOrd="10" destOrd="0" presId="urn:microsoft.com/office/officeart/2005/8/layout/cycle8"/>
    <dgm:cxn modelId="{994707FD-84F6-6848-9472-319F53E0210A}" type="presParOf" srcId="{CB7072EE-FC6D-3846-B555-91222A325E4E}" destId="{CC5D8C9B-3B81-2A48-8844-07DF48BE16EC}" srcOrd="11" destOrd="0" presId="urn:microsoft.com/office/officeart/2005/8/layout/cycle8"/>
    <dgm:cxn modelId="{B5468895-E6B5-7E4B-8E62-EAB0F29C63ED}" type="presParOf" srcId="{CB7072EE-FC6D-3846-B555-91222A325E4E}" destId="{4B601ACA-B47B-254C-9F2E-74045986CDEE}" srcOrd="12" destOrd="0" presId="urn:microsoft.com/office/officeart/2005/8/layout/cycle8"/>
    <dgm:cxn modelId="{4C45C5A4-B3E6-4549-9BF0-0650538AD6D7}" type="presParOf" srcId="{CB7072EE-FC6D-3846-B555-91222A325E4E}" destId="{F77ADDF8-30DA-8640-B44A-200AC23E10C5}" srcOrd="13" destOrd="0" presId="urn:microsoft.com/office/officeart/2005/8/layout/cycle8"/>
    <dgm:cxn modelId="{EB6DC8DF-7AB0-5A4D-B80E-F9A56F0199CE}" type="presParOf" srcId="{CB7072EE-FC6D-3846-B555-91222A325E4E}" destId="{DD51A055-7FD2-154B-A0B7-481AF9B8B863}" srcOrd="14" destOrd="0" presId="urn:microsoft.com/office/officeart/2005/8/layout/cycle8"/>
    <dgm:cxn modelId="{EF192099-E7A4-004D-B323-DF95272F6178}" type="presParOf" srcId="{CB7072EE-FC6D-3846-B555-91222A325E4E}" destId="{66CA070B-7F90-4B4F-8042-772F178448BC}" srcOrd="15" destOrd="0" presId="urn:microsoft.com/office/officeart/2005/8/layout/cycle8"/>
    <dgm:cxn modelId="{BEBD85D8-1AAB-6A44-B579-ED2B860A968F}" type="presParOf" srcId="{CB7072EE-FC6D-3846-B555-91222A325E4E}" destId="{64ECA044-AEC0-6542-9AA4-AEA138E913B5}" srcOrd="16" destOrd="0" presId="urn:microsoft.com/office/officeart/2005/8/layout/cycle8"/>
    <dgm:cxn modelId="{5731755A-4651-7B47-9015-F258A99C5697}" type="presParOf" srcId="{CB7072EE-FC6D-3846-B555-91222A325E4E}" destId="{88F62A31-D9B9-0242-9F5A-568CAAA883DB}" srcOrd="17" destOrd="0" presId="urn:microsoft.com/office/officeart/2005/8/layout/cycle8"/>
    <dgm:cxn modelId="{3A2360BA-B90B-3A4E-819A-BBE9C6940F53}" type="presParOf" srcId="{CB7072EE-FC6D-3846-B555-91222A325E4E}" destId="{6EB2118A-77C5-9948-BACF-56DC613D5615}" srcOrd="18" destOrd="0" presId="urn:microsoft.com/office/officeart/2005/8/layout/cycle8"/>
    <dgm:cxn modelId="{ADDE07C7-8A61-1F4C-8FE8-D0C1837A217C}" type="presParOf" srcId="{CB7072EE-FC6D-3846-B555-91222A325E4E}" destId="{FC1E5D9A-69B8-8E49-A5D7-32CBD2315913}" srcOrd="19" destOrd="0" presId="urn:microsoft.com/office/officeart/2005/8/layout/cycle8"/>
    <dgm:cxn modelId="{82831E03-8715-1F46-AA37-BB1307B29E8D}" type="presParOf" srcId="{CB7072EE-FC6D-3846-B555-91222A325E4E}" destId="{6D258B40-1533-3B4B-B9BE-192A77E631E3}" srcOrd="20" destOrd="0" presId="urn:microsoft.com/office/officeart/2005/8/layout/cycle8"/>
    <dgm:cxn modelId="{BC24421C-6227-A04F-86FA-469BD5AD2E13}" type="presParOf" srcId="{CB7072EE-FC6D-3846-B555-91222A325E4E}" destId="{A2A98E90-9E12-1740-A71D-7236A4D064A2}" srcOrd="21" destOrd="0" presId="urn:microsoft.com/office/officeart/2005/8/layout/cycle8"/>
    <dgm:cxn modelId="{9257F497-4E81-A944-B0DE-EA398054D60E}" type="presParOf" srcId="{CB7072EE-FC6D-3846-B555-91222A325E4E}" destId="{6CC56478-7160-E64E-8ACC-991A24F96F5C}" srcOrd="22" destOrd="0" presId="urn:microsoft.com/office/officeart/2005/8/layout/cycle8"/>
    <dgm:cxn modelId="{B162716A-2FFA-8946-87E1-F963A9007ECA}" type="presParOf" srcId="{CB7072EE-FC6D-3846-B555-91222A325E4E}" destId="{E08E8C63-0FDB-834F-B0D4-2608F80E7F72}" srcOrd="23" destOrd="0" presId="urn:microsoft.com/office/officeart/2005/8/layout/cycle8"/>
    <dgm:cxn modelId="{8EA7FF64-5EB2-A040-979D-9974B1A8338D}" type="presParOf" srcId="{CB7072EE-FC6D-3846-B555-91222A325E4E}" destId="{F2C2DE2C-09AD-1449-8D5A-6E0F742DADF1}" srcOrd="24" destOrd="0" presId="urn:microsoft.com/office/officeart/2005/8/layout/cycle8"/>
    <dgm:cxn modelId="{4990DE3F-4F33-7848-AA66-B2E100F9B6B7}" type="presParOf" srcId="{CB7072EE-FC6D-3846-B555-91222A325E4E}" destId="{EC0FB49D-8708-794D-B061-A033A8EAC406}" srcOrd="25" destOrd="0" presId="urn:microsoft.com/office/officeart/2005/8/layout/cycle8"/>
    <dgm:cxn modelId="{6F35C34B-D5E0-F643-8AB8-45E62FDDEEDB}" type="presParOf" srcId="{CB7072EE-FC6D-3846-B555-91222A325E4E}" destId="{3DB31562-EA35-0E48-AD05-469EC730B595}" srcOrd="26" destOrd="0" presId="urn:microsoft.com/office/officeart/2005/8/layout/cycle8"/>
    <dgm:cxn modelId="{32661988-1D81-8944-A3F3-CB3076244009}" type="presParOf" srcId="{CB7072EE-FC6D-3846-B555-91222A325E4E}" destId="{5ECB6363-F11D-7D4A-B1CA-F1B409836557}" srcOrd="27" destOrd="0" presId="urn:microsoft.com/office/officeart/2005/8/layout/cycle8"/>
    <dgm:cxn modelId="{C70936CD-55FC-5C41-BA59-BAFA8159F6EA}" type="presParOf" srcId="{CB7072EE-FC6D-3846-B555-91222A325E4E}" destId="{6E0A59D3-2D5B-AF46-8F93-05284A51EB9A}" srcOrd="28" destOrd="0" presId="urn:microsoft.com/office/officeart/2005/8/layout/cycle8"/>
    <dgm:cxn modelId="{8C85E630-8BE1-654F-BC61-F90AAAA94D64}" type="presParOf" srcId="{CB7072EE-FC6D-3846-B555-91222A325E4E}" destId="{6F14B79D-4B12-7346-85FE-EBF1F282CFB9}" srcOrd="29" destOrd="0" presId="urn:microsoft.com/office/officeart/2005/8/layout/cycle8"/>
    <dgm:cxn modelId="{992CB6A0-F7D6-0D4B-A6C9-DCAFFFFEC6EC}" type="presParOf" srcId="{CB7072EE-FC6D-3846-B555-91222A325E4E}" destId="{30E80D26-53EF-0742-9F36-FE141DD7B18F}" srcOrd="30" destOrd="0" presId="urn:microsoft.com/office/officeart/2005/8/layout/cycle8"/>
    <dgm:cxn modelId="{7F59A923-458E-914B-91B9-E2FB9950974F}" type="presParOf" srcId="{CB7072EE-FC6D-3846-B555-91222A325E4E}" destId="{E026C3E3-4A09-B64D-97DA-B5ACB0F7983D}" srcOrd="31" destOrd="0" presId="urn:microsoft.com/office/officeart/2005/8/layout/cycle8"/>
    <dgm:cxn modelId="{0871CE77-E32F-7B41-AD98-9149C75261A6}" type="presParOf" srcId="{CB7072EE-FC6D-3846-B555-91222A325E4E}" destId="{564B4EE4-0914-244F-8EA0-8209FE43A5FB}" srcOrd="32" destOrd="0" presId="urn:microsoft.com/office/officeart/2005/8/layout/cycle8"/>
    <dgm:cxn modelId="{5CAD70B6-7E5B-4C49-9E69-A444198C63F6}" type="presParOf" srcId="{CB7072EE-FC6D-3846-B555-91222A325E4E}" destId="{6EC1F874-EB40-334C-9D5E-6CE182AD6258}" srcOrd="33" destOrd="0" presId="urn:microsoft.com/office/officeart/2005/8/layout/cycle8"/>
    <dgm:cxn modelId="{017D05C0-5B9B-6640-8D4E-67FF353A853E}" type="presParOf" srcId="{CB7072EE-FC6D-3846-B555-91222A325E4E}" destId="{1776AA6D-A874-FE49-9A43-9C5E516C6F76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BE4860-2C82-48A0-BFDB-4B0C36F6DD75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D4503344-757E-4E6D-AA87-0FD83DA635AC}">
      <dgm:prSet/>
      <dgm:spPr/>
      <dgm:t>
        <a:bodyPr/>
        <a:lstStyle/>
        <a:p>
          <a:pPr>
            <a:defRPr cap="all"/>
          </a:pPr>
          <a:r>
            <a:rPr lang="en-US"/>
            <a:t>Acknowledge that feelings are involved</a:t>
          </a:r>
        </a:p>
      </dgm:t>
    </dgm:pt>
    <dgm:pt modelId="{299AFEDE-3B3B-4B90-A069-A2C7CCB2FC51}" type="parTrans" cxnId="{B794BD6B-DC6F-4B9A-89B6-3492564D2C9A}">
      <dgm:prSet/>
      <dgm:spPr/>
      <dgm:t>
        <a:bodyPr/>
        <a:lstStyle/>
        <a:p>
          <a:endParaRPr lang="en-US"/>
        </a:p>
      </dgm:t>
    </dgm:pt>
    <dgm:pt modelId="{57B66CD3-FACE-42B5-9AEB-3C1BD583EFF5}" type="sibTrans" cxnId="{B794BD6B-DC6F-4B9A-89B6-3492564D2C9A}">
      <dgm:prSet/>
      <dgm:spPr/>
      <dgm:t>
        <a:bodyPr/>
        <a:lstStyle/>
        <a:p>
          <a:endParaRPr lang="en-US"/>
        </a:p>
      </dgm:t>
    </dgm:pt>
    <dgm:pt modelId="{48AA2AA4-91CE-41DF-94F9-00C0CFB77218}">
      <dgm:prSet/>
      <dgm:spPr/>
      <dgm:t>
        <a:bodyPr/>
        <a:lstStyle/>
        <a:p>
          <a:pPr>
            <a:defRPr cap="all"/>
          </a:pPr>
          <a:r>
            <a:rPr lang="en-US"/>
            <a:t>Try to understand one’s feelings</a:t>
          </a:r>
        </a:p>
      </dgm:t>
    </dgm:pt>
    <dgm:pt modelId="{231BB92E-6E6B-4D48-B857-43628A2079F7}" type="parTrans" cxnId="{7ACC3732-9686-4A53-919E-CC765138AA05}">
      <dgm:prSet/>
      <dgm:spPr/>
      <dgm:t>
        <a:bodyPr/>
        <a:lstStyle/>
        <a:p>
          <a:endParaRPr lang="en-US"/>
        </a:p>
      </dgm:t>
    </dgm:pt>
    <dgm:pt modelId="{581483C3-3BD5-4BA0-B005-D86F99043BE2}" type="sibTrans" cxnId="{7ACC3732-9686-4A53-919E-CC765138AA05}">
      <dgm:prSet/>
      <dgm:spPr/>
      <dgm:t>
        <a:bodyPr/>
        <a:lstStyle/>
        <a:p>
          <a:endParaRPr lang="en-US"/>
        </a:p>
      </dgm:t>
    </dgm:pt>
    <dgm:pt modelId="{CD8C7CDA-90C6-45B2-BB61-DA6047663A6B}">
      <dgm:prSet/>
      <dgm:spPr/>
      <dgm:t>
        <a:bodyPr/>
        <a:lstStyle/>
        <a:p>
          <a:pPr>
            <a:defRPr cap="all"/>
          </a:pPr>
          <a:r>
            <a:rPr lang="en-US"/>
            <a:t>Share one’s feelings clearly</a:t>
          </a:r>
        </a:p>
      </dgm:t>
    </dgm:pt>
    <dgm:pt modelId="{B000226D-BB0B-4EA7-9BFD-D196F688920B}" type="parTrans" cxnId="{75661A6C-5035-4212-B2A8-7BE299277800}">
      <dgm:prSet/>
      <dgm:spPr/>
      <dgm:t>
        <a:bodyPr/>
        <a:lstStyle/>
        <a:p>
          <a:endParaRPr lang="en-US"/>
        </a:p>
      </dgm:t>
    </dgm:pt>
    <dgm:pt modelId="{9C8BDB82-D694-42C0-B226-F7C95F4C58AE}" type="sibTrans" cxnId="{75661A6C-5035-4212-B2A8-7BE299277800}">
      <dgm:prSet/>
      <dgm:spPr/>
      <dgm:t>
        <a:bodyPr/>
        <a:lstStyle/>
        <a:p>
          <a:endParaRPr lang="en-US"/>
        </a:p>
      </dgm:t>
    </dgm:pt>
    <dgm:pt modelId="{260EBE59-C57C-4A60-82C1-791EB6C4DCFB}" type="pres">
      <dgm:prSet presAssocID="{15BE4860-2C82-48A0-BFDB-4B0C36F6DD75}" presName="root" presStyleCnt="0">
        <dgm:presLayoutVars>
          <dgm:dir/>
          <dgm:resizeHandles val="exact"/>
        </dgm:presLayoutVars>
      </dgm:prSet>
      <dgm:spPr/>
    </dgm:pt>
    <dgm:pt modelId="{30AFE253-BE61-4607-9628-872778BF8FB5}" type="pres">
      <dgm:prSet presAssocID="{D4503344-757E-4E6D-AA87-0FD83DA635AC}" presName="compNode" presStyleCnt="0"/>
      <dgm:spPr/>
    </dgm:pt>
    <dgm:pt modelId="{D6EE697A-A3F8-47C3-A656-9644A1582811}" type="pres">
      <dgm:prSet presAssocID="{D4503344-757E-4E6D-AA87-0FD83DA635AC}" presName="iconBgRect" presStyleLbl="bgShp" presStyleIdx="0" presStyleCnt="3"/>
      <dgm:spPr/>
    </dgm:pt>
    <dgm:pt modelId="{651A2C68-29F7-48A0-9630-BAB2F85E0F2F}" type="pres">
      <dgm:prSet presAssocID="{D4503344-757E-4E6D-AA87-0FD83DA635A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EFBF5270-B02F-4910-8D92-38328B396A4D}" type="pres">
      <dgm:prSet presAssocID="{D4503344-757E-4E6D-AA87-0FD83DA635AC}" presName="spaceRect" presStyleCnt="0"/>
      <dgm:spPr/>
    </dgm:pt>
    <dgm:pt modelId="{DC33C988-9ED3-4219-99CB-5381F9129545}" type="pres">
      <dgm:prSet presAssocID="{D4503344-757E-4E6D-AA87-0FD83DA635AC}" presName="textRect" presStyleLbl="revTx" presStyleIdx="0" presStyleCnt="3">
        <dgm:presLayoutVars>
          <dgm:chMax val="1"/>
          <dgm:chPref val="1"/>
        </dgm:presLayoutVars>
      </dgm:prSet>
      <dgm:spPr/>
    </dgm:pt>
    <dgm:pt modelId="{C11ACFF5-3E3A-4C1F-A930-CCEB812E6F72}" type="pres">
      <dgm:prSet presAssocID="{57B66CD3-FACE-42B5-9AEB-3C1BD583EFF5}" presName="sibTrans" presStyleCnt="0"/>
      <dgm:spPr/>
    </dgm:pt>
    <dgm:pt modelId="{78625FBC-7F08-4B3E-86E5-51D027E7623D}" type="pres">
      <dgm:prSet presAssocID="{48AA2AA4-91CE-41DF-94F9-00C0CFB77218}" presName="compNode" presStyleCnt="0"/>
      <dgm:spPr/>
    </dgm:pt>
    <dgm:pt modelId="{2984B3ED-7EF5-4221-B92A-B2F1D314704F}" type="pres">
      <dgm:prSet presAssocID="{48AA2AA4-91CE-41DF-94F9-00C0CFB77218}" presName="iconBgRect" presStyleLbl="bgShp" presStyleIdx="1" presStyleCnt="3"/>
      <dgm:spPr/>
    </dgm:pt>
    <dgm:pt modelId="{69DA17F4-4D91-48F6-B0F7-88084773F6A0}" type="pres">
      <dgm:prSet presAssocID="{48AA2AA4-91CE-41DF-94F9-00C0CFB7721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gry Face with No Fill"/>
        </a:ext>
      </dgm:extLst>
    </dgm:pt>
    <dgm:pt modelId="{EA2FD2AB-BCBE-475F-9DD7-8ED71B6892D0}" type="pres">
      <dgm:prSet presAssocID="{48AA2AA4-91CE-41DF-94F9-00C0CFB77218}" presName="spaceRect" presStyleCnt="0"/>
      <dgm:spPr/>
    </dgm:pt>
    <dgm:pt modelId="{F6D81827-C01D-4EFE-B922-BC9E9F156050}" type="pres">
      <dgm:prSet presAssocID="{48AA2AA4-91CE-41DF-94F9-00C0CFB77218}" presName="textRect" presStyleLbl="revTx" presStyleIdx="1" presStyleCnt="3">
        <dgm:presLayoutVars>
          <dgm:chMax val="1"/>
          <dgm:chPref val="1"/>
        </dgm:presLayoutVars>
      </dgm:prSet>
      <dgm:spPr/>
    </dgm:pt>
    <dgm:pt modelId="{6E104F15-7D3A-4841-A0FE-2E7576722B70}" type="pres">
      <dgm:prSet presAssocID="{581483C3-3BD5-4BA0-B005-D86F99043BE2}" presName="sibTrans" presStyleCnt="0"/>
      <dgm:spPr/>
    </dgm:pt>
    <dgm:pt modelId="{9C3D2ECF-C646-4642-9818-B74237450CCF}" type="pres">
      <dgm:prSet presAssocID="{CD8C7CDA-90C6-45B2-BB61-DA6047663A6B}" presName="compNode" presStyleCnt="0"/>
      <dgm:spPr/>
    </dgm:pt>
    <dgm:pt modelId="{E56F438F-E1BE-47F4-B6A4-CE1CB7F7F37D}" type="pres">
      <dgm:prSet presAssocID="{CD8C7CDA-90C6-45B2-BB61-DA6047663A6B}" presName="iconBgRect" presStyleLbl="bgShp" presStyleIdx="2" presStyleCnt="3"/>
      <dgm:spPr/>
    </dgm:pt>
    <dgm:pt modelId="{78F7544B-4E7C-436D-B7AF-CE527A134C08}" type="pres">
      <dgm:prSet presAssocID="{CD8C7CDA-90C6-45B2-BB61-DA6047663A6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56CCAD54-621F-4AC0-B657-3F8BA5BB36FB}" type="pres">
      <dgm:prSet presAssocID="{CD8C7CDA-90C6-45B2-BB61-DA6047663A6B}" presName="spaceRect" presStyleCnt="0"/>
      <dgm:spPr/>
    </dgm:pt>
    <dgm:pt modelId="{C07ED773-9EA1-44E7-80AA-6D405B870F52}" type="pres">
      <dgm:prSet presAssocID="{CD8C7CDA-90C6-45B2-BB61-DA6047663A6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DBB85B00-1F20-4BF1-A1DE-46BEB2539E00}" type="presOf" srcId="{48AA2AA4-91CE-41DF-94F9-00C0CFB77218}" destId="{F6D81827-C01D-4EFE-B922-BC9E9F156050}" srcOrd="0" destOrd="0" presId="urn:microsoft.com/office/officeart/2018/5/layout/IconCircleLabelList"/>
    <dgm:cxn modelId="{E0D5FE05-FBD6-473C-B66D-86CE60C7AF98}" type="presOf" srcId="{15BE4860-2C82-48A0-BFDB-4B0C36F6DD75}" destId="{260EBE59-C57C-4A60-82C1-791EB6C4DCFB}" srcOrd="0" destOrd="0" presId="urn:microsoft.com/office/officeart/2018/5/layout/IconCircleLabelList"/>
    <dgm:cxn modelId="{7ACC3732-9686-4A53-919E-CC765138AA05}" srcId="{15BE4860-2C82-48A0-BFDB-4B0C36F6DD75}" destId="{48AA2AA4-91CE-41DF-94F9-00C0CFB77218}" srcOrd="1" destOrd="0" parTransId="{231BB92E-6E6B-4D48-B857-43628A2079F7}" sibTransId="{581483C3-3BD5-4BA0-B005-D86F99043BE2}"/>
    <dgm:cxn modelId="{B794BD6B-DC6F-4B9A-89B6-3492564D2C9A}" srcId="{15BE4860-2C82-48A0-BFDB-4B0C36F6DD75}" destId="{D4503344-757E-4E6D-AA87-0FD83DA635AC}" srcOrd="0" destOrd="0" parTransId="{299AFEDE-3B3B-4B90-A069-A2C7CCB2FC51}" sibTransId="{57B66CD3-FACE-42B5-9AEB-3C1BD583EFF5}"/>
    <dgm:cxn modelId="{75661A6C-5035-4212-B2A8-7BE299277800}" srcId="{15BE4860-2C82-48A0-BFDB-4B0C36F6DD75}" destId="{CD8C7CDA-90C6-45B2-BB61-DA6047663A6B}" srcOrd="2" destOrd="0" parTransId="{B000226D-BB0B-4EA7-9BFD-D196F688920B}" sibTransId="{9C8BDB82-D694-42C0-B226-F7C95F4C58AE}"/>
    <dgm:cxn modelId="{E981AE9B-4A7F-4C0D-A456-6B1202AFA530}" type="presOf" srcId="{D4503344-757E-4E6D-AA87-0FD83DA635AC}" destId="{DC33C988-9ED3-4219-99CB-5381F9129545}" srcOrd="0" destOrd="0" presId="urn:microsoft.com/office/officeart/2018/5/layout/IconCircleLabelList"/>
    <dgm:cxn modelId="{C4580BE4-A035-448B-BE98-29C9C48F3B07}" type="presOf" srcId="{CD8C7CDA-90C6-45B2-BB61-DA6047663A6B}" destId="{C07ED773-9EA1-44E7-80AA-6D405B870F52}" srcOrd="0" destOrd="0" presId="urn:microsoft.com/office/officeart/2018/5/layout/IconCircleLabelList"/>
    <dgm:cxn modelId="{14318284-9F07-40A7-B87A-B04CA41F11D9}" type="presParOf" srcId="{260EBE59-C57C-4A60-82C1-791EB6C4DCFB}" destId="{30AFE253-BE61-4607-9628-872778BF8FB5}" srcOrd="0" destOrd="0" presId="urn:microsoft.com/office/officeart/2018/5/layout/IconCircleLabelList"/>
    <dgm:cxn modelId="{E88B8380-90BD-4F44-9185-DB4C0021E1D6}" type="presParOf" srcId="{30AFE253-BE61-4607-9628-872778BF8FB5}" destId="{D6EE697A-A3F8-47C3-A656-9644A1582811}" srcOrd="0" destOrd="0" presId="urn:microsoft.com/office/officeart/2018/5/layout/IconCircleLabelList"/>
    <dgm:cxn modelId="{6E632741-B087-4C76-8D41-ABD58A0439AC}" type="presParOf" srcId="{30AFE253-BE61-4607-9628-872778BF8FB5}" destId="{651A2C68-29F7-48A0-9630-BAB2F85E0F2F}" srcOrd="1" destOrd="0" presId="urn:microsoft.com/office/officeart/2018/5/layout/IconCircleLabelList"/>
    <dgm:cxn modelId="{53D33BDB-CA42-4006-B2DE-BB2F3F03A71B}" type="presParOf" srcId="{30AFE253-BE61-4607-9628-872778BF8FB5}" destId="{EFBF5270-B02F-4910-8D92-38328B396A4D}" srcOrd="2" destOrd="0" presId="urn:microsoft.com/office/officeart/2018/5/layout/IconCircleLabelList"/>
    <dgm:cxn modelId="{F761D2F0-010C-46BC-808D-07BD34758348}" type="presParOf" srcId="{30AFE253-BE61-4607-9628-872778BF8FB5}" destId="{DC33C988-9ED3-4219-99CB-5381F9129545}" srcOrd="3" destOrd="0" presId="urn:microsoft.com/office/officeart/2018/5/layout/IconCircleLabelList"/>
    <dgm:cxn modelId="{A622C005-D3F0-4111-B33D-B32484280C87}" type="presParOf" srcId="{260EBE59-C57C-4A60-82C1-791EB6C4DCFB}" destId="{C11ACFF5-3E3A-4C1F-A930-CCEB812E6F72}" srcOrd="1" destOrd="0" presId="urn:microsoft.com/office/officeart/2018/5/layout/IconCircleLabelList"/>
    <dgm:cxn modelId="{B3074D79-65FB-40FA-B2E4-BD82A7CDC86C}" type="presParOf" srcId="{260EBE59-C57C-4A60-82C1-791EB6C4DCFB}" destId="{78625FBC-7F08-4B3E-86E5-51D027E7623D}" srcOrd="2" destOrd="0" presId="urn:microsoft.com/office/officeart/2018/5/layout/IconCircleLabelList"/>
    <dgm:cxn modelId="{E8AD3D24-C11B-4183-90A7-475608DD5E92}" type="presParOf" srcId="{78625FBC-7F08-4B3E-86E5-51D027E7623D}" destId="{2984B3ED-7EF5-4221-B92A-B2F1D314704F}" srcOrd="0" destOrd="0" presId="urn:microsoft.com/office/officeart/2018/5/layout/IconCircleLabelList"/>
    <dgm:cxn modelId="{806F803D-FF5B-44EB-85A5-91D9DB02247C}" type="presParOf" srcId="{78625FBC-7F08-4B3E-86E5-51D027E7623D}" destId="{69DA17F4-4D91-48F6-B0F7-88084773F6A0}" srcOrd="1" destOrd="0" presId="urn:microsoft.com/office/officeart/2018/5/layout/IconCircleLabelList"/>
    <dgm:cxn modelId="{4773B8CC-06C9-4D2E-BB79-7EA6CB8164C7}" type="presParOf" srcId="{78625FBC-7F08-4B3E-86E5-51D027E7623D}" destId="{EA2FD2AB-BCBE-475F-9DD7-8ED71B6892D0}" srcOrd="2" destOrd="0" presId="urn:microsoft.com/office/officeart/2018/5/layout/IconCircleLabelList"/>
    <dgm:cxn modelId="{90FA7AA1-9617-4E6C-9A80-911E8F1B2391}" type="presParOf" srcId="{78625FBC-7F08-4B3E-86E5-51D027E7623D}" destId="{F6D81827-C01D-4EFE-B922-BC9E9F156050}" srcOrd="3" destOrd="0" presId="urn:microsoft.com/office/officeart/2018/5/layout/IconCircleLabelList"/>
    <dgm:cxn modelId="{28D23E61-EE4B-4FB8-97D8-90C2E6D0C0A7}" type="presParOf" srcId="{260EBE59-C57C-4A60-82C1-791EB6C4DCFB}" destId="{6E104F15-7D3A-4841-A0FE-2E7576722B70}" srcOrd="3" destOrd="0" presId="urn:microsoft.com/office/officeart/2018/5/layout/IconCircleLabelList"/>
    <dgm:cxn modelId="{E4E0300E-5796-456F-9FC1-277CE2806270}" type="presParOf" srcId="{260EBE59-C57C-4A60-82C1-791EB6C4DCFB}" destId="{9C3D2ECF-C646-4642-9818-B74237450CCF}" srcOrd="4" destOrd="0" presId="urn:microsoft.com/office/officeart/2018/5/layout/IconCircleLabelList"/>
    <dgm:cxn modelId="{72F07AEB-E02B-49F2-B3ED-0E1913F63198}" type="presParOf" srcId="{9C3D2ECF-C646-4642-9818-B74237450CCF}" destId="{E56F438F-E1BE-47F4-B6A4-CE1CB7F7F37D}" srcOrd="0" destOrd="0" presId="urn:microsoft.com/office/officeart/2018/5/layout/IconCircleLabelList"/>
    <dgm:cxn modelId="{5DE098AB-A31B-47A7-B45A-C4F845762B52}" type="presParOf" srcId="{9C3D2ECF-C646-4642-9818-B74237450CCF}" destId="{78F7544B-4E7C-436D-B7AF-CE527A134C08}" srcOrd="1" destOrd="0" presId="urn:microsoft.com/office/officeart/2018/5/layout/IconCircleLabelList"/>
    <dgm:cxn modelId="{60F30117-1722-4C27-A91B-4E061DA9A84E}" type="presParOf" srcId="{9C3D2ECF-C646-4642-9818-B74237450CCF}" destId="{56CCAD54-621F-4AC0-B657-3F8BA5BB36FB}" srcOrd="2" destOrd="0" presId="urn:microsoft.com/office/officeart/2018/5/layout/IconCircleLabelList"/>
    <dgm:cxn modelId="{07000471-1383-420C-9708-ECAB8D7CA6C1}" type="presParOf" srcId="{9C3D2ECF-C646-4642-9818-B74237450CCF}" destId="{C07ED773-9EA1-44E7-80AA-6D405B870F5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5F08FF-9D36-4605-9C64-5FA2788C81EE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649AE61-5844-47EA-A8FD-A84DA2B92F7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Acknowledge one’s contribution to the problem</a:t>
          </a:r>
        </a:p>
      </dgm:t>
    </dgm:pt>
    <dgm:pt modelId="{3393AA9D-672B-4105-BF75-C05FE8A375DA}" type="parTrans" cxnId="{217B4614-0FF1-4006-A850-6AB0648DEE8D}">
      <dgm:prSet/>
      <dgm:spPr/>
      <dgm:t>
        <a:bodyPr/>
        <a:lstStyle/>
        <a:p>
          <a:endParaRPr lang="en-US"/>
        </a:p>
      </dgm:t>
    </dgm:pt>
    <dgm:pt modelId="{4C8B33F1-F87E-4198-85E5-1762D4238C32}" type="sibTrans" cxnId="{217B4614-0FF1-4006-A850-6AB0648DEE8D}">
      <dgm:prSet/>
      <dgm:spPr/>
      <dgm:t>
        <a:bodyPr/>
        <a:lstStyle/>
        <a:p>
          <a:endParaRPr lang="en-US"/>
        </a:p>
      </dgm:t>
    </dgm:pt>
    <dgm:pt modelId="{8F8A1569-7207-4BF1-BC71-AB0181642F3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Don’t try to control other’s reactions</a:t>
          </a:r>
        </a:p>
      </dgm:t>
    </dgm:pt>
    <dgm:pt modelId="{65DCDED8-ED93-4B23-9DA6-E10E30335203}" type="parTrans" cxnId="{D85CC332-9295-425A-BEC9-5EECC3A7ED1C}">
      <dgm:prSet/>
      <dgm:spPr/>
      <dgm:t>
        <a:bodyPr/>
        <a:lstStyle/>
        <a:p>
          <a:endParaRPr lang="en-US"/>
        </a:p>
      </dgm:t>
    </dgm:pt>
    <dgm:pt modelId="{1AE6B529-C7D3-4E7E-A8F5-7F9F195EA69A}" type="sibTrans" cxnId="{D85CC332-9295-425A-BEC9-5EECC3A7ED1C}">
      <dgm:prSet/>
      <dgm:spPr/>
      <dgm:t>
        <a:bodyPr/>
        <a:lstStyle/>
        <a:p>
          <a:endParaRPr lang="en-US"/>
        </a:p>
      </dgm:t>
    </dgm:pt>
    <dgm:pt modelId="{6557C93F-9419-4EEB-BF74-0D6B1F910E54}" type="pres">
      <dgm:prSet presAssocID="{C85F08FF-9D36-4605-9C64-5FA2788C81EE}" presName="root" presStyleCnt="0">
        <dgm:presLayoutVars>
          <dgm:dir/>
          <dgm:resizeHandles val="exact"/>
        </dgm:presLayoutVars>
      </dgm:prSet>
      <dgm:spPr/>
    </dgm:pt>
    <dgm:pt modelId="{0D6DD1F1-E0A5-44DD-A0AD-56C90FE2A83F}" type="pres">
      <dgm:prSet presAssocID="{A649AE61-5844-47EA-A8FD-A84DA2B92F7F}" presName="compNode" presStyleCnt="0"/>
      <dgm:spPr/>
    </dgm:pt>
    <dgm:pt modelId="{66D2464A-5ED1-46F2-86AE-20ECCE5ED131}" type="pres">
      <dgm:prSet presAssocID="{A649AE61-5844-47EA-A8FD-A84DA2B92F7F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F459E63C-14E3-497D-9ED1-3F0707412723}" type="pres">
      <dgm:prSet presAssocID="{A649AE61-5844-47EA-A8FD-A84DA2B92F7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78A888C1-D61F-4829-982D-0D19AF4E886D}" type="pres">
      <dgm:prSet presAssocID="{A649AE61-5844-47EA-A8FD-A84DA2B92F7F}" presName="spaceRect" presStyleCnt="0"/>
      <dgm:spPr/>
    </dgm:pt>
    <dgm:pt modelId="{DEB865A3-2B01-4AEC-B618-3B20612FE5F5}" type="pres">
      <dgm:prSet presAssocID="{A649AE61-5844-47EA-A8FD-A84DA2B92F7F}" presName="textRect" presStyleLbl="revTx" presStyleIdx="0" presStyleCnt="2">
        <dgm:presLayoutVars>
          <dgm:chMax val="1"/>
          <dgm:chPref val="1"/>
        </dgm:presLayoutVars>
      </dgm:prSet>
      <dgm:spPr/>
    </dgm:pt>
    <dgm:pt modelId="{CAEE702C-7F57-466C-B235-4777A3F5F70A}" type="pres">
      <dgm:prSet presAssocID="{4C8B33F1-F87E-4198-85E5-1762D4238C32}" presName="sibTrans" presStyleCnt="0"/>
      <dgm:spPr/>
    </dgm:pt>
    <dgm:pt modelId="{091EBFD7-D51E-459E-A788-A3D7D8E4F4BF}" type="pres">
      <dgm:prSet presAssocID="{8F8A1569-7207-4BF1-BC71-AB0181642F3D}" presName="compNode" presStyleCnt="0"/>
      <dgm:spPr/>
    </dgm:pt>
    <dgm:pt modelId="{3E587D99-C3D1-4AAD-9C0E-AA2E7C9018C7}" type="pres">
      <dgm:prSet presAssocID="{8F8A1569-7207-4BF1-BC71-AB0181642F3D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72E53E14-AF29-4DEE-8CB2-AFAB004F4C40}" type="pres">
      <dgm:prSet presAssocID="{8F8A1569-7207-4BF1-BC71-AB0181642F3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591AE7BC-CE21-48F7-A13D-4C7BB39AC473}" type="pres">
      <dgm:prSet presAssocID="{8F8A1569-7207-4BF1-BC71-AB0181642F3D}" presName="spaceRect" presStyleCnt="0"/>
      <dgm:spPr/>
    </dgm:pt>
    <dgm:pt modelId="{CCE0335E-0A03-4006-AED7-BE84D364485E}" type="pres">
      <dgm:prSet presAssocID="{8F8A1569-7207-4BF1-BC71-AB0181642F3D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1D25F304-A88F-441F-8896-6456D66EC886}" type="presOf" srcId="{C85F08FF-9D36-4605-9C64-5FA2788C81EE}" destId="{6557C93F-9419-4EEB-BF74-0D6B1F910E54}" srcOrd="0" destOrd="0" presId="urn:microsoft.com/office/officeart/2018/5/layout/IconLeafLabelList"/>
    <dgm:cxn modelId="{217B4614-0FF1-4006-A850-6AB0648DEE8D}" srcId="{C85F08FF-9D36-4605-9C64-5FA2788C81EE}" destId="{A649AE61-5844-47EA-A8FD-A84DA2B92F7F}" srcOrd="0" destOrd="0" parTransId="{3393AA9D-672B-4105-BF75-C05FE8A375DA}" sibTransId="{4C8B33F1-F87E-4198-85E5-1762D4238C32}"/>
    <dgm:cxn modelId="{D85CC332-9295-425A-BEC9-5EECC3A7ED1C}" srcId="{C85F08FF-9D36-4605-9C64-5FA2788C81EE}" destId="{8F8A1569-7207-4BF1-BC71-AB0181642F3D}" srcOrd="1" destOrd="0" parTransId="{65DCDED8-ED93-4B23-9DA6-E10E30335203}" sibTransId="{1AE6B529-C7D3-4E7E-A8F5-7F9F195EA69A}"/>
    <dgm:cxn modelId="{CA373B3A-C151-44AF-BAE7-E412EA1681CB}" type="presOf" srcId="{A649AE61-5844-47EA-A8FD-A84DA2B92F7F}" destId="{DEB865A3-2B01-4AEC-B618-3B20612FE5F5}" srcOrd="0" destOrd="0" presId="urn:microsoft.com/office/officeart/2018/5/layout/IconLeafLabelList"/>
    <dgm:cxn modelId="{07D64748-0644-451E-99E0-7F190B4642F0}" type="presOf" srcId="{8F8A1569-7207-4BF1-BC71-AB0181642F3D}" destId="{CCE0335E-0A03-4006-AED7-BE84D364485E}" srcOrd="0" destOrd="0" presId="urn:microsoft.com/office/officeart/2018/5/layout/IconLeafLabelList"/>
    <dgm:cxn modelId="{B55C7514-2CD2-4924-9248-B24D85BAA018}" type="presParOf" srcId="{6557C93F-9419-4EEB-BF74-0D6B1F910E54}" destId="{0D6DD1F1-E0A5-44DD-A0AD-56C90FE2A83F}" srcOrd="0" destOrd="0" presId="urn:microsoft.com/office/officeart/2018/5/layout/IconLeafLabelList"/>
    <dgm:cxn modelId="{FB3C0B82-9B08-4EED-8BB1-C144F63C527D}" type="presParOf" srcId="{0D6DD1F1-E0A5-44DD-A0AD-56C90FE2A83F}" destId="{66D2464A-5ED1-46F2-86AE-20ECCE5ED131}" srcOrd="0" destOrd="0" presId="urn:microsoft.com/office/officeart/2018/5/layout/IconLeafLabelList"/>
    <dgm:cxn modelId="{D9DA0A28-A287-4A28-9D28-A565248470C1}" type="presParOf" srcId="{0D6DD1F1-E0A5-44DD-A0AD-56C90FE2A83F}" destId="{F459E63C-14E3-497D-9ED1-3F0707412723}" srcOrd="1" destOrd="0" presId="urn:microsoft.com/office/officeart/2018/5/layout/IconLeafLabelList"/>
    <dgm:cxn modelId="{A28D6AB9-50BC-49F6-8B7D-AF122979B240}" type="presParOf" srcId="{0D6DD1F1-E0A5-44DD-A0AD-56C90FE2A83F}" destId="{78A888C1-D61F-4829-982D-0D19AF4E886D}" srcOrd="2" destOrd="0" presId="urn:microsoft.com/office/officeart/2018/5/layout/IconLeafLabelList"/>
    <dgm:cxn modelId="{DAF18DC8-1A04-435A-BE6F-49DE33CD54EB}" type="presParOf" srcId="{0D6DD1F1-E0A5-44DD-A0AD-56C90FE2A83F}" destId="{DEB865A3-2B01-4AEC-B618-3B20612FE5F5}" srcOrd="3" destOrd="0" presId="urn:microsoft.com/office/officeart/2018/5/layout/IconLeafLabelList"/>
    <dgm:cxn modelId="{40B31846-F8DC-4A16-A638-4C9F3296C00D}" type="presParOf" srcId="{6557C93F-9419-4EEB-BF74-0D6B1F910E54}" destId="{CAEE702C-7F57-466C-B235-4777A3F5F70A}" srcOrd="1" destOrd="0" presId="urn:microsoft.com/office/officeart/2018/5/layout/IconLeafLabelList"/>
    <dgm:cxn modelId="{5E629ABB-B80D-43DF-8CD2-404E3102AE82}" type="presParOf" srcId="{6557C93F-9419-4EEB-BF74-0D6B1F910E54}" destId="{091EBFD7-D51E-459E-A788-A3D7D8E4F4BF}" srcOrd="2" destOrd="0" presId="urn:microsoft.com/office/officeart/2018/5/layout/IconLeafLabelList"/>
    <dgm:cxn modelId="{18D21D7A-8EAA-485B-8D88-FC268C354F15}" type="presParOf" srcId="{091EBFD7-D51E-459E-A788-A3D7D8E4F4BF}" destId="{3E587D99-C3D1-4AAD-9C0E-AA2E7C9018C7}" srcOrd="0" destOrd="0" presId="urn:microsoft.com/office/officeart/2018/5/layout/IconLeafLabelList"/>
    <dgm:cxn modelId="{3698938C-C7A5-49BF-9099-C408EF5AE903}" type="presParOf" srcId="{091EBFD7-D51E-459E-A788-A3D7D8E4F4BF}" destId="{72E53E14-AF29-4DEE-8CB2-AFAB004F4C40}" srcOrd="1" destOrd="0" presId="urn:microsoft.com/office/officeart/2018/5/layout/IconLeafLabelList"/>
    <dgm:cxn modelId="{548D566A-D0F4-4E2D-B6AA-06E48C44B631}" type="presParOf" srcId="{091EBFD7-D51E-459E-A788-A3D7D8E4F4BF}" destId="{591AE7BC-CE21-48F7-A13D-4C7BB39AC473}" srcOrd="2" destOrd="0" presId="urn:microsoft.com/office/officeart/2018/5/layout/IconLeafLabelList"/>
    <dgm:cxn modelId="{B366B1ED-BA1A-45FC-8CBD-AB246EB5FE6A}" type="presParOf" srcId="{091EBFD7-D51E-459E-A788-A3D7D8E4F4BF}" destId="{CCE0335E-0A03-4006-AED7-BE84D364485E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D20602-F8D3-471E-9070-C920D9E5047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33D54F5-E8C7-4E20-9FD8-1D06636E545D}">
      <dgm:prSet/>
      <dgm:spPr/>
      <dgm:t>
        <a:bodyPr/>
        <a:lstStyle/>
        <a:p>
          <a:r>
            <a:rPr lang="en-US"/>
            <a:t>Start the conversation in a third-party voice (e.g., People,  others, humans, educators, Americans, etc.)</a:t>
          </a:r>
        </a:p>
      </dgm:t>
    </dgm:pt>
    <dgm:pt modelId="{2718F9FF-5A06-45B0-BAC9-B9A26BE4C02F}" type="parTrans" cxnId="{CB447A9E-CC9B-445A-B9F8-06E846460063}">
      <dgm:prSet/>
      <dgm:spPr/>
      <dgm:t>
        <a:bodyPr/>
        <a:lstStyle/>
        <a:p>
          <a:endParaRPr lang="en-US"/>
        </a:p>
      </dgm:t>
    </dgm:pt>
    <dgm:pt modelId="{09F0D611-7E34-4928-B58F-1FB7A9F25875}" type="sibTrans" cxnId="{CB447A9E-CC9B-445A-B9F8-06E846460063}">
      <dgm:prSet/>
      <dgm:spPr/>
      <dgm:t>
        <a:bodyPr/>
        <a:lstStyle/>
        <a:p>
          <a:endParaRPr lang="en-US"/>
        </a:p>
      </dgm:t>
    </dgm:pt>
    <dgm:pt modelId="{A6E9B4A9-2117-4D37-9981-0ED36E1EA929}">
      <dgm:prSet/>
      <dgm:spPr/>
      <dgm:t>
        <a:bodyPr/>
        <a:lstStyle/>
        <a:p>
          <a:r>
            <a:rPr lang="en-US"/>
            <a:t>Avoid judging the other party with your words, posture, and body language</a:t>
          </a:r>
        </a:p>
      </dgm:t>
    </dgm:pt>
    <dgm:pt modelId="{375BE476-3182-4AF7-B7F9-2612E7151F4A}" type="parTrans" cxnId="{B21AA2F2-BB85-4F8A-8AFD-78E23A149D33}">
      <dgm:prSet/>
      <dgm:spPr/>
      <dgm:t>
        <a:bodyPr/>
        <a:lstStyle/>
        <a:p>
          <a:endParaRPr lang="en-US"/>
        </a:p>
      </dgm:t>
    </dgm:pt>
    <dgm:pt modelId="{82D5F5B7-5D03-479A-9BFB-C3E93A4E2774}" type="sibTrans" cxnId="{B21AA2F2-BB85-4F8A-8AFD-78E23A149D33}">
      <dgm:prSet/>
      <dgm:spPr/>
      <dgm:t>
        <a:bodyPr/>
        <a:lstStyle/>
        <a:p>
          <a:endParaRPr lang="en-US"/>
        </a:p>
      </dgm:t>
    </dgm:pt>
    <dgm:pt modelId="{497F4A3D-30A4-45EC-9CD0-772EE1F8461B}" type="pres">
      <dgm:prSet presAssocID="{70D20602-F8D3-471E-9070-C920D9E50474}" presName="linear" presStyleCnt="0">
        <dgm:presLayoutVars>
          <dgm:animLvl val="lvl"/>
          <dgm:resizeHandles val="exact"/>
        </dgm:presLayoutVars>
      </dgm:prSet>
      <dgm:spPr/>
    </dgm:pt>
    <dgm:pt modelId="{7A03C3C7-D98C-4448-BD57-B5A75B644ED1}" type="pres">
      <dgm:prSet presAssocID="{E33D54F5-E8C7-4E20-9FD8-1D06636E545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9C29140-21BA-4EB4-B3C4-E40D26758017}" type="pres">
      <dgm:prSet presAssocID="{09F0D611-7E34-4928-B58F-1FB7A9F25875}" presName="spacer" presStyleCnt="0"/>
      <dgm:spPr/>
    </dgm:pt>
    <dgm:pt modelId="{773E22C1-805F-44BE-8288-DB4D42AA2AE1}" type="pres">
      <dgm:prSet presAssocID="{A6E9B4A9-2117-4D37-9981-0ED36E1EA92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2B907470-3CE3-428C-9AB6-B63821ADDCE4}" type="presOf" srcId="{70D20602-F8D3-471E-9070-C920D9E50474}" destId="{497F4A3D-30A4-45EC-9CD0-772EE1F8461B}" srcOrd="0" destOrd="0" presId="urn:microsoft.com/office/officeart/2005/8/layout/vList2"/>
    <dgm:cxn modelId="{CB447A9E-CC9B-445A-B9F8-06E846460063}" srcId="{70D20602-F8D3-471E-9070-C920D9E50474}" destId="{E33D54F5-E8C7-4E20-9FD8-1D06636E545D}" srcOrd="0" destOrd="0" parTransId="{2718F9FF-5A06-45B0-BAC9-B9A26BE4C02F}" sibTransId="{09F0D611-7E34-4928-B58F-1FB7A9F25875}"/>
    <dgm:cxn modelId="{71BE379F-C3AC-4A1A-80FC-03DEBFD44AD3}" type="presOf" srcId="{A6E9B4A9-2117-4D37-9981-0ED36E1EA929}" destId="{773E22C1-805F-44BE-8288-DB4D42AA2AE1}" srcOrd="0" destOrd="0" presId="urn:microsoft.com/office/officeart/2005/8/layout/vList2"/>
    <dgm:cxn modelId="{331D05D9-6A03-4A79-882E-EF2ABC59D4B8}" type="presOf" srcId="{E33D54F5-E8C7-4E20-9FD8-1D06636E545D}" destId="{7A03C3C7-D98C-4448-BD57-B5A75B644ED1}" srcOrd="0" destOrd="0" presId="urn:microsoft.com/office/officeart/2005/8/layout/vList2"/>
    <dgm:cxn modelId="{B21AA2F2-BB85-4F8A-8AFD-78E23A149D33}" srcId="{70D20602-F8D3-471E-9070-C920D9E50474}" destId="{A6E9B4A9-2117-4D37-9981-0ED36E1EA929}" srcOrd="1" destOrd="0" parTransId="{375BE476-3182-4AF7-B7F9-2612E7151F4A}" sibTransId="{82D5F5B7-5D03-479A-9BFB-C3E93A4E2774}"/>
    <dgm:cxn modelId="{407E1AFB-1CCC-447F-9AD2-F028A7B5D5D4}" type="presParOf" srcId="{497F4A3D-30A4-45EC-9CD0-772EE1F8461B}" destId="{7A03C3C7-D98C-4448-BD57-B5A75B644ED1}" srcOrd="0" destOrd="0" presId="urn:microsoft.com/office/officeart/2005/8/layout/vList2"/>
    <dgm:cxn modelId="{F9A99B79-FB20-49A3-A435-173D54295762}" type="presParOf" srcId="{497F4A3D-30A4-45EC-9CD0-772EE1F8461B}" destId="{79C29140-21BA-4EB4-B3C4-E40D26758017}" srcOrd="1" destOrd="0" presId="urn:microsoft.com/office/officeart/2005/8/layout/vList2"/>
    <dgm:cxn modelId="{ECD36BFA-A89E-4D92-AAC7-0EC5E5CB2137}" type="presParOf" srcId="{497F4A3D-30A4-45EC-9CD0-772EE1F8461B}" destId="{773E22C1-805F-44BE-8288-DB4D42AA2AE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389F428-59B4-4177-A89B-52BE8079764C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9F61DDA-9CC0-434B-B9A1-A0B5A0BD5FC0}">
      <dgm:prSet/>
      <dgm:spPr/>
      <dgm:t>
        <a:bodyPr/>
        <a:lstStyle/>
        <a:p>
          <a:r>
            <a:rPr lang="en-US"/>
            <a:t>Listening is crucial</a:t>
          </a:r>
        </a:p>
      </dgm:t>
    </dgm:pt>
    <dgm:pt modelId="{2C56264F-5596-4799-B11C-3FBB90E1DC8F}" type="parTrans" cxnId="{3846A382-1721-4365-AAF6-3BB636F116AA}">
      <dgm:prSet/>
      <dgm:spPr/>
      <dgm:t>
        <a:bodyPr/>
        <a:lstStyle/>
        <a:p>
          <a:endParaRPr lang="en-US"/>
        </a:p>
      </dgm:t>
    </dgm:pt>
    <dgm:pt modelId="{6D00D91B-B40C-403F-B55C-59D0F6D8F056}" type="sibTrans" cxnId="{3846A382-1721-4365-AAF6-3BB636F116AA}">
      <dgm:prSet/>
      <dgm:spPr/>
      <dgm:t>
        <a:bodyPr/>
        <a:lstStyle/>
        <a:p>
          <a:endParaRPr lang="en-US"/>
        </a:p>
      </dgm:t>
    </dgm:pt>
    <dgm:pt modelId="{653ED452-A37F-4E65-A3F3-CB613CC2BD49}">
      <dgm:prSet/>
      <dgm:spPr/>
      <dgm:t>
        <a:bodyPr/>
        <a:lstStyle/>
        <a:p>
          <a:r>
            <a:rPr lang="en-US"/>
            <a:t>Be curious and concerned for the other person</a:t>
          </a:r>
        </a:p>
      </dgm:t>
    </dgm:pt>
    <dgm:pt modelId="{E27361E9-C3DA-4208-A137-C76A579F5E7C}" type="parTrans" cxnId="{91C0B66B-5659-4CE4-96FC-C3C24D25D7E8}">
      <dgm:prSet/>
      <dgm:spPr/>
      <dgm:t>
        <a:bodyPr/>
        <a:lstStyle/>
        <a:p>
          <a:endParaRPr lang="en-US"/>
        </a:p>
      </dgm:t>
    </dgm:pt>
    <dgm:pt modelId="{E29870AA-E7C6-4AAA-A830-62729D25CAE1}" type="sibTrans" cxnId="{91C0B66B-5659-4CE4-96FC-C3C24D25D7E8}">
      <dgm:prSet/>
      <dgm:spPr/>
      <dgm:t>
        <a:bodyPr/>
        <a:lstStyle/>
        <a:p>
          <a:endParaRPr lang="en-US"/>
        </a:p>
      </dgm:t>
    </dgm:pt>
    <dgm:pt modelId="{5B45A509-AF9B-44D5-9E52-E5042DD961B5}">
      <dgm:prSet/>
      <dgm:spPr/>
      <dgm:t>
        <a:bodyPr/>
        <a:lstStyle/>
        <a:p>
          <a:r>
            <a:rPr lang="en-US"/>
            <a:t>Ask open questions</a:t>
          </a:r>
        </a:p>
      </dgm:t>
    </dgm:pt>
    <dgm:pt modelId="{09E63869-22B9-4B98-AAB3-969F51D4FEFC}" type="parTrans" cxnId="{4416CEF9-8E5D-408E-9D38-19D0CA6F5500}">
      <dgm:prSet/>
      <dgm:spPr/>
      <dgm:t>
        <a:bodyPr/>
        <a:lstStyle/>
        <a:p>
          <a:endParaRPr lang="en-US"/>
        </a:p>
      </dgm:t>
    </dgm:pt>
    <dgm:pt modelId="{53DDB7F8-632E-404F-BE02-D10059EB3A0B}" type="sibTrans" cxnId="{4416CEF9-8E5D-408E-9D38-19D0CA6F5500}">
      <dgm:prSet/>
      <dgm:spPr/>
      <dgm:t>
        <a:bodyPr/>
        <a:lstStyle/>
        <a:p>
          <a:endParaRPr lang="en-US"/>
        </a:p>
      </dgm:t>
    </dgm:pt>
    <dgm:pt modelId="{549F0194-1082-4361-BB52-DC18E3BA8C5F}">
      <dgm:prSet/>
      <dgm:spPr/>
      <dgm:t>
        <a:bodyPr/>
        <a:lstStyle/>
        <a:p>
          <a:r>
            <a:rPr lang="en-US"/>
            <a:t>Ask for concrete information</a:t>
          </a:r>
        </a:p>
      </dgm:t>
    </dgm:pt>
    <dgm:pt modelId="{97379F9D-750A-4D07-85DC-29014932AC7A}" type="parTrans" cxnId="{88638506-70A3-4204-AD82-EE66B92AD635}">
      <dgm:prSet/>
      <dgm:spPr/>
      <dgm:t>
        <a:bodyPr/>
        <a:lstStyle/>
        <a:p>
          <a:endParaRPr lang="en-US"/>
        </a:p>
      </dgm:t>
    </dgm:pt>
    <dgm:pt modelId="{414E9396-9EB8-4E40-AB87-CA453369C57A}" type="sibTrans" cxnId="{88638506-70A3-4204-AD82-EE66B92AD635}">
      <dgm:prSet/>
      <dgm:spPr/>
      <dgm:t>
        <a:bodyPr/>
        <a:lstStyle/>
        <a:p>
          <a:endParaRPr lang="en-US"/>
        </a:p>
      </dgm:t>
    </dgm:pt>
    <dgm:pt modelId="{B83017FB-9CE8-4666-B3FF-7141E741B468}">
      <dgm:prSet/>
      <dgm:spPr/>
      <dgm:t>
        <a:bodyPr/>
        <a:lstStyle/>
        <a:p>
          <a:r>
            <a:rPr lang="en-US"/>
            <a:t>Ask questions regarding:	</a:t>
          </a:r>
        </a:p>
      </dgm:t>
    </dgm:pt>
    <dgm:pt modelId="{D5BAF136-038C-4C78-B9E3-5B3F6A1014BE}" type="parTrans" cxnId="{6ECD8D6D-EF24-4AB8-9B81-51615E4F03EE}">
      <dgm:prSet/>
      <dgm:spPr/>
      <dgm:t>
        <a:bodyPr/>
        <a:lstStyle/>
        <a:p>
          <a:endParaRPr lang="en-US"/>
        </a:p>
      </dgm:t>
    </dgm:pt>
    <dgm:pt modelId="{B197307A-E0D3-439E-9491-C6771B2994BD}" type="sibTrans" cxnId="{6ECD8D6D-EF24-4AB8-9B81-51615E4F03EE}">
      <dgm:prSet/>
      <dgm:spPr/>
      <dgm:t>
        <a:bodyPr/>
        <a:lstStyle/>
        <a:p>
          <a:endParaRPr lang="en-US"/>
        </a:p>
      </dgm:t>
    </dgm:pt>
    <dgm:pt modelId="{60DCAAC7-479F-4578-A218-50C186C594E5}">
      <dgm:prSet/>
      <dgm:spPr/>
      <dgm:t>
        <a:bodyPr/>
        <a:lstStyle/>
        <a:p>
          <a:r>
            <a:rPr lang="en-US" dirty="0"/>
            <a:t>What happened?</a:t>
          </a:r>
        </a:p>
      </dgm:t>
    </dgm:pt>
    <dgm:pt modelId="{4D22A6C4-878F-4EF5-916E-94BB90D8D4DD}" type="parTrans" cxnId="{978CA593-C708-4B93-B3C7-1818A6A0BF1B}">
      <dgm:prSet/>
      <dgm:spPr/>
      <dgm:t>
        <a:bodyPr/>
        <a:lstStyle/>
        <a:p>
          <a:endParaRPr lang="en-US"/>
        </a:p>
      </dgm:t>
    </dgm:pt>
    <dgm:pt modelId="{E07A73B1-1ED8-402E-8BE0-24C7A9227B3B}" type="sibTrans" cxnId="{978CA593-C708-4B93-B3C7-1818A6A0BF1B}">
      <dgm:prSet/>
      <dgm:spPr/>
      <dgm:t>
        <a:bodyPr/>
        <a:lstStyle/>
        <a:p>
          <a:endParaRPr lang="en-US"/>
        </a:p>
      </dgm:t>
    </dgm:pt>
    <dgm:pt modelId="{C8846B01-B0AB-45F9-8F86-E201605ECC81}">
      <dgm:prSet/>
      <dgm:spPr/>
      <dgm:t>
        <a:bodyPr/>
        <a:lstStyle/>
        <a:p>
          <a:r>
            <a:rPr lang="en-US" dirty="0"/>
            <a:t>What should happen?</a:t>
          </a:r>
        </a:p>
      </dgm:t>
    </dgm:pt>
    <dgm:pt modelId="{F57C7684-5DC6-4039-A7EA-F1B74FC333AB}" type="parTrans" cxnId="{BEC5C197-E86C-4636-9698-BE95098E725C}">
      <dgm:prSet/>
      <dgm:spPr/>
      <dgm:t>
        <a:bodyPr/>
        <a:lstStyle/>
        <a:p>
          <a:endParaRPr lang="en-US"/>
        </a:p>
      </dgm:t>
    </dgm:pt>
    <dgm:pt modelId="{E563E696-B86E-4E7D-90D8-F217682ECD6D}" type="sibTrans" cxnId="{BEC5C197-E86C-4636-9698-BE95098E725C}">
      <dgm:prSet/>
      <dgm:spPr/>
      <dgm:t>
        <a:bodyPr/>
        <a:lstStyle/>
        <a:p>
          <a:endParaRPr lang="en-US"/>
        </a:p>
      </dgm:t>
    </dgm:pt>
    <dgm:pt modelId="{B7B81A38-728A-4030-9F57-73F034A66CDD}">
      <dgm:prSet/>
      <dgm:spPr/>
      <dgm:t>
        <a:bodyPr/>
        <a:lstStyle/>
        <a:p>
          <a:r>
            <a:rPr lang="en-US" dirty="0"/>
            <a:t>Who is to blame?</a:t>
          </a:r>
        </a:p>
      </dgm:t>
    </dgm:pt>
    <dgm:pt modelId="{0703CC11-9F78-4B35-A094-09BBADCA1A72}" type="parTrans" cxnId="{633B0359-36FD-475D-8E24-1E55BCFDC161}">
      <dgm:prSet/>
      <dgm:spPr/>
      <dgm:t>
        <a:bodyPr/>
        <a:lstStyle/>
        <a:p>
          <a:endParaRPr lang="en-US"/>
        </a:p>
      </dgm:t>
    </dgm:pt>
    <dgm:pt modelId="{74CE57BE-4372-4837-8CE4-BDBCC4015CF3}" type="sibTrans" cxnId="{633B0359-36FD-475D-8E24-1E55BCFDC161}">
      <dgm:prSet/>
      <dgm:spPr/>
      <dgm:t>
        <a:bodyPr/>
        <a:lstStyle/>
        <a:p>
          <a:endParaRPr lang="en-US"/>
        </a:p>
      </dgm:t>
    </dgm:pt>
    <dgm:pt modelId="{05651E66-5524-4645-9338-C5907306234F}" type="pres">
      <dgm:prSet presAssocID="{8389F428-59B4-4177-A89B-52BE8079764C}" presName="Name0" presStyleCnt="0">
        <dgm:presLayoutVars>
          <dgm:dir/>
          <dgm:animLvl val="lvl"/>
          <dgm:resizeHandles val="exact"/>
        </dgm:presLayoutVars>
      </dgm:prSet>
      <dgm:spPr/>
    </dgm:pt>
    <dgm:pt modelId="{E63594C5-03F6-44DB-AF9A-D2F14EA71096}" type="pres">
      <dgm:prSet presAssocID="{653ED452-A37F-4E65-A3F3-CB613CC2BD49}" presName="boxAndChildren" presStyleCnt="0"/>
      <dgm:spPr/>
    </dgm:pt>
    <dgm:pt modelId="{9D5FD718-A0D1-470C-940B-78B73E4AA513}" type="pres">
      <dgm:prSet presAssocID="{653ED452-A37F-4E65-A3F3-CB613CC2BD49}" presName="parentTextBox" presStyleLbl="node1" presStyleIdx="0" presStyleCnt="2"/>
      <dgm:spPr/>
    </dgm:pt>
    <dgm:pt modelId="{56713F27-6F0D-40B3-A380-B75AE95CE52B}" type="pres">
      <dgm:prSet presAssocID="{653ED452-A37F-4E65-A3F3-CB613CC2BD49}" presName="entireBox" presStyleLbl="node1" presStyleIdx="0" presStyleCnt="2"/>
      <dgm:spPr/>
    </dgm:pt>
    <dgm:pt modelId="{66CBAEF0-D19D-4F6E-A6B0-23406C22C40A}" type="pres">
      <dgm:prSet presAssocID="{653ED452-A37F-4E65-A3F3-CB613CC2BD49}" presName="descendantBox" presStyleCnt="0"/>
      <dgm:spPr/>
    </dgm:pt>
    <dgm:pt modelId="{24DF0245-E5BF-46FC-8BCB-F4AA9DC6E200}" type="pres">
      <dgm:prSet presAssocID="{5B45A509-AF9B-44D5-9E52-E5042DD961B5}" presName="childTextBox" presStyleLbl="fgAccFollowNode1" presStyleIdx="0" presStyleCnt="3">
        <dgm:presLayoutVars>
          <dgm:bulletEnabled val="1"/>
        </dgm:presLayoutVars>
      </dgm:prSet>
      <dgm:spPr/>
    </dgm:pt>
    <dgm:pt modelId="{E5D25FD3-2409-4C05-A367-EE1AAB1C28CE}" type="pres">
      <dgm:prSet presAssocID="{549F0194-1082-4361-BB52-DC18E3BA8C5F}" presName="childTextBox" presStyleLbl="fgAccFollowNode1" presStyleIdx="1" presStyleCnt="3">
        <dgm:presLayoutVars>
          <dgm:bulletEnabled val="1"/>
        </dgm:presLayoutVars>
      </dgm:prSet>
      <dgm:spPr/>
    </dgm:pt>
    <dgm:pt modelId="{F294C642-2C7C-4397-9AD3-B97BD1B14164}" type="pres">
      <dgm:prSet presAssocID="{B83017FB-9CE8-4666-B3FF-7141E741B468}" presName="childTextBox" presStyleLbl="fgAccFollowNode1" presStyleIdx="2" presStyleCnt="3">
        <dgm:presLayoutVars>
          <dgm:bulletEnabled val="1"/>
        </dgm:presLayoutVars>
      </dgm:prSet>
      <dgm:spPr/>
    </dgm:pt>
    <dgm:pt modelId="{EB9FC5D5-1FE4-4BB6-AA35-F3BE52E48502}" type="pres">
      <dgm:prSet presAssocID="{6D00D91B-B40C-403F-B55C-59D0F6D8F056}" presName="sp" presStyleCnt="0"/>
      <dgm:spPr/>
    </dgm:pt>
    <dgm:pt modelId="{50BD1A15-C333-4C7F-A1C0-707C894E3463}" type="pres">
      <dgm:prSet presAssocID="{69F61DDA-9CC0-434B-B9A1-A0B5A0BD5FC0}" presName="arrowAndChildren" presStyleCnt="0"/>
      <dgm:spPr/>
    </dgm:pt>
    <dgm:pt modelId="{68882D0E-5EE1-40D6-8EBE-05C1CEDB3891}" type="pres">
      <dgm:prSet presAssocID="{69F61DDA-9CC0-434B-B9A1-A0B5A0BD5FC0}" presName="parentTextArrow" presStyleLbl="node1" presStyleIdx="1" presStyleCnt="2"/>
      <dgm:spPr/>
    </dgm:pt>
  </dgm:ptLst>
  <dgm:cxnLst>
    <dgm:cxn modelId="{88638506-70A3-4204-AD82-EE66B92AD635}" srcId="{653ED452-A37F-4E65-A3F3-CB613CC2BD49}" destId="{549F0194-1082-4361-BB52-DC18E3BA8C5F}" srcOrd="1" destOrd="0" parTransId="{97379F9D-750A-4D07-85DC-29014932AC7A}" sibTransId="{414E9396-9EB8-4E40-AB87-CA453369C57A}"/>
    <dgm:cxn modelId="{15D78F13-A1C8-4FC1-98E7-7694ED860248}" type="presOf" srcId="{B7B81A38-728A-4030-9F57-73F034A66CDD}" destId="{F294C642-2C7C-4397-9AD3-B97BD1B14164}" srcOrd="0" destOrd="3" presId="urn:microsoft.com/office/officeart/2005/8/layout/process4"/>
    <dgm:cxn modelId="{1CD6D333-F507-4B7F-AEA8-492DC66B829F}" type="presOf" srcId="{8389F428-59B4-4177-A89B-52BE8079764C}" destId="{05651E66-5524-4645-9338-C5907306234F}" srcOrd="0" destOrd="0" presId="urn:microsoft.com/office/officeart/2005/8/layout/process4"/>
    <dgm:cxn modelId="{09E37E55-63F2-4ADC-971B-42D54ACC2CA4}" type="presOf" srcId="{5B45A509-AF9B-44D5-9E52-E5042DD961B5}" destId="{24DF0245-E5BF-46FC-8BCB-F4AA9DC6E200}" srcOrd="0" destOrd="0" presId="urn:microsoft.com/office/officeart/2005/8/layout/process4"/>
    <dgm:cxn modelId="{457CEC57-B746-4F23-BBC4-350616913311}" type="presOf" srcId="{C8846B01-B0AB-45F9-8F86-E201605ECC81}" destId="{F294C642-2C7C-4397-9AD3-B97BD1B14164}" srcOrd="0" destOrd="2" presId="urn:microsoft.com/office/officeart/2005/8/layout/process4"/>
    <dgm:cxn modelId="{633B0359-36FD-475D-8E24-1E55BCFDC161}" srcId="{B83017FB-9CE8-4666-B3FF-7141E741B468}" destId="{B7B81A38-728A-4030-9F57-73F034A66CDD}" srcOrd="2" destOrd="0" parTransId="{0703CC11-9F78-4B35-A094-09BBADCA1A72}" sibTransId="{74CE57BE-4372-4837-8CE4-BDBCC4015CF3}"/>
    <dgm:cxn modelId="{91C0B66B-5659-4CE4-96FC-C3C24D25D7E8}" srcId="{8389F428-59B4-4177-A89B-52BE8079764C}" destId="{653ED452-A37F-4E65-A3F3-CB613CC2BD49}" srcOrd="1" destOrd="0" parTransId="{E27361E9-C3DA-4208-A137-C76A579F5E7C}" sibTransId="{E29870AA-E7C6-4AAA-A830-62729D25CAE1}"/>
    <dgm:cxn modelId="{6ECD8D6D-EF24-4AB8-9B81-51615E4F03EE}" srcId="{653ED452-A37F-4E65-A3F3-CB613CC2BD49}" destId="{B83017FB-9CE8-4666-B3FF-7141E741B468}" srcOrd="2" destOrd="0" parTransId="{D5BAF136-038C-4C78-B9E3-5B3F6A1014BE}" sibTransId="{B197307A-E0D3-439E-9491-C6771B2994BD}"/>
    <dgm:cxn modelId="{3846A382-1721-4365-AAF6-3BB636F116AA}" srcId="{8389F428-59B4-4177-A89B-52BE8079764C}" destId="{69F61DDA-9CC0-434B-B9A1-A0B5A0BD5FC0}" srcOrd="0" destOrd="0" parTransId="{2C56264F-5596-4799-B11C-3FBB90E1DC8F}" sibTransId="{6D00D91B-B40C-403F-B55C-59D0F6D8F056}"/>
    <dgm:cxn modelId="{FF9E1392-1343-461A-ABC1-4AB07C497565}" type="presOf" srcId="{60DCAAC7-479F-4578-A218-50C186C594E5}" destId="{F294C642-2C7C-4397-9AD3-B97BD1B14164}" srcOrd="0" destOrd="1" presId="urn:microsoft.com/office/officeart/2005/8/layout/process4"/>
    <dgm:cxn modelId="{978CA593-C708-4B93-B3C7-1818A6A0BF1B}" srcId="{B83017FB-9CE8-4666-B3FF-7141E741B468}" destId="{60DCAAC7-479F-4578-A218-50C186C594E5}" srcOrd="0" destOrd="0" parTransId="{4D22A6C4-878F-4EF5-916E-94BB90D8D4DD}" sibTransId="{E07A73B1-1ED8-402E-8BE0-24C7A9227B3B}"/>
    <dgm:cxn modelId="{BEC5C197-E86C-4636-9698-BE95098E725C}" srcId="{B83017FB-9CE8-4666-B3FF-7141E741B468}" destId="{C8846B01-B0AB-45F9-8F86-E201605ECC81}" srcOrd="1" destOrd="0" parTransId="{F57C7684-5DC6-4039-A7EA-F1B74FC333AB}" sibTransId="{E563E696-B86E-4E7D-90D8-F217682ECD6D}"/>
    <dgm:cxn modelId="{C55D2DB2-AEE3-4700-B40B-5F3EFDCFAF5C}" type="presOf" srcId="{549F0194-1082-4361-BB52-DC18E3BA8C5F}" destId="{E5D25FD3-2409-4C05-A367-EE1AAB1C28CE}" srcOrd="0" destOrd="0" presId="urn:microsoft.com/office/officeart/2005/8/layout/process4"/>
    <dgm:cxn modelId="{A12CA1E3-A95F-4F45-971A-016DF56201B4}" type="presOf" srcId="{653ED452-A37F-4E65-A3F3-CB613CC2BD49}" destId="{9D5FD718-A0D1-470C-940B-78B73E4AA513}" srcOrd="0" destOrd="0" presId="urn:microsoft.com/office/officeart/2005/8/layout/process4"/>
    <dgm:cxn modelId="{D90440E9-E150-41E1-BD34-20FA61171878}" type="presOf" srcId="{69F61DDA-9CC0-434B-B9A1-A0B5A0BD5FC0}" destId="{68882D0E-5EE1-40D6-8EBE-05C1CEDB3891}" srcOrd="0" destOrd="0" presId="urn:microsoft.com/office/officeart/2005/8/layout/process4"/>
    <dgm:cxn modelId="{C17943F0-F318-4665-94E1-6B743CE43146}" type="presOf" srcId="{B83017FB-9CE8-4666-B3FF-7141E741B468}" destId="{F294C642-2C7C-4397-9AD3-B97BD1B14164}" srcOrd="0" destOrd="0" presId="urn:microsoft.com/office/officeart/2005/8/layout/process4"/>
    <dgm:cxn modelId="{34B09DF7-048C-431B-9CF6-BDAC837BA127}" type="presOf" srcId="{653ED452-A37F-4E65-A3F3-CB613CC2BD49}" destId="{56713F27-6F0D-40B3-A380-B75AE95CE52B}" srcOrd="1" destOrd="0" presId="urn:microsoft.com/office/officeart/2005/8/layout/process4"/>
    <dgm:cxn modelId="{4416CEF9-8E5D-408E-9D38-19D0CA6F5500}" srcId="{653ED452-A37F-4E65-A3F3-CB613CC2BD49}" destId="{5B45A509-AF9B-44D5-9E52-E5042DD961B5}" srcOrd="0" destOrd="0" parTransId="{09E63869-22B9-4B98-AAB3-969F51D4FEFC}" sibTransId="{53DDB7F8-632E-404F-BE02-D10059EB3A0B}"/>
    <dgm:cxn modelId="{25F68478-8B5E-4585-8EAB-23BED425C2EF}" type="presParOf" srcId="{05651E66-5524-4645-9338-C5907306234F}" destId="{E63594C5-03F6-44DB-AF9A-D2F14EA71096}" srcOrd="0" destOrd="0" presId="urn:microsoft.com/office/officeart/2005/8/layout/process4"/>
    <dgm:cxn modelId="{30ED3809-4AB0-400B-A448-4445F795EC6E}" type="presParOf" srcId="{E63594C5-03F6-44DB-AF9A-D2F14EA71096}" destId="{9D5FD718-A0D1-470C-940B-78B73E4AA513}" srcOrd="0" destOrd="0" presId="urn:microsoft.com/office/officeart/2005/8/layout/process4"/>
    <dgm:cxn modelId="{CB118D0F-8C37-426B-9562-F9D06C238695}" type="presParOf" srcId="{E63594C5-03F6-44DB-AF9A-D2F14EA71096}" destId="{56713F27-6F0D-40B3-A380-B75AE95CE52B}" srcOrd="1" destOrd="0" presId="urn:microsoft.com/office/officeart/2005/8/layout/process4"/>
    <dgm:cxn modelId="{623C2DCC-A350-48DF-B31E-5B53FF493E3C}" type="presParOf" srcId="{E63594C5-03F6-44DB-AF9A-D2F14EA71096}" destId="{66CBAEF0-D19D-4F6E-A6B0-23406C22C40A}" srcOrd="2" destOrd="0" presId="urn:microsoft.com/office/officeart/2005/8/layout/process4"/>
    <dgm:cxn modelId="{0728FC0F-F8C6-47CF-A122-4496E3E33424}" type="presParOf" srcId="{66CBAEF0-D19D-4F6E-A6B0-23406C22C40A}" destId="{24DF0245-E5BF-46FC-8BCB-F4AA9DC6E200}" srcOrd="0" destOrd="0" presId="urn:microsoft.com/office/officeart/2005/8/layout/process4"/>
    <dgm:cxn modelId="{E05CEC0D-01CE-4772-9987-690065CD471A}" type="presParOf" srcId="{66CBAEF0-D19D-4F6E-A6B0-23406C22C40A}" destId="{E5D25FD3-2409-4C05-A367-EE1AAB1C28CE}" srcOrd="1" destOrd="0" presId="urn:microsoft.com/office/officeart/2005/8/layout/process4"/>
    <dgm:cxn modelId="{14F68BE5-0BEA-4ADC-9B3C-5CE6D7F14D6D}" type="presParOf" srcId="{66CBAEF0-D19D-4F6E-A6B0-23406C22C40A}" destId="{F294C642-2C7C-4397-9AD3-B97BD1B14164}" srcOrd="2" destOrd="0" presId="urn:microsoft.com/office/officeart/2005/8/layout/process4"/>
    <dgm:cxn modelId="{DDE0A946-6559-428E-96B3-F64F05BD0E77}" type="presParOf" srcId="{05651E66-5524-4645-9338-C5907306234F}" destId="{EB9FC5D5-1FE4-4BB6-AA35-F3BE52E48502}" srcOrd="1" destOrd="0" presId="urn:microsoft.com/office/officeart/2005/8/layout/process4"/>
    <dgm:cxn modelId="{BA4FE412-64E8-483C-9680-02FB8FE8F1BE}" type="presParOf" srcId="{05651E66-5524-4645-9338-C5907306234F}" destId="{50BD1A15-C333-4C7F-A1C0-707C894E3463}" srcOrd="2" destOrd="0" presId="urn:microsoft.com/office/officeart/2005/8/layout/process4"/>
    <dgm:cxn modelId="{94E7827D-95F1-46C1-916D-4E09D9C7EBA3}" type="presParOf" srcId="{50BD1A15-C333-4C7F-A1C0-707C894E3463}" destId="{68882D0E-5EE1-40D6-8EBE-05C1CEDB389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7F3DA95-60C2-47DE-BB0C-65A87C53B47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FD08AA8-E396-4FD2-A3EF-2D7DD804DE21}">
      <dgm:prSet/>
      <dgm:spPr/>
      <dgm:t>
        <a:bodyPr/>
        <a:lstStyle/>
        <a:p>
          <a:r>
            <a:rPr lang="en-US"/>
            <a:t>Give the person the right to not answer your questions</a:t>
          </a:r>
        </a:p>
      </dgm:t>
    </dgm:pt>
    <dgm:pt modelId="{83403246-C55F-463D-B805-DEE8E740A13E}" type="parTrans" cxnId="{CE42FB4D-C40A-4499-AB2A-8F4CAD693D07}">
      <dgm:prSet/>
      <dgm:spPr/>
      <dgm:t>
        <a:bodyPr/>
        <a:lstStyle/>
        <a:p>
          <a:endParaRPr lang="en-US"/>
        </a:p>
      </dgm:t>
    </dgm:pt>
    <dgm:pt modelId="{CA08785F-3005-4DD2-BC55-BD32F177A53D}" type="sibTrans" cxnId="{CE42FB4D-C40A-4499-AB2A-8F4CAD693D07}">
      <dgm:prSet/>
      <dgm:spPr/>
      <dgm:t>
        <a:bodyPr/>
        <a:lstStyle/>
        <a:p>
          <a:endParaRPr lang="en-US"/>
        </a:p>
      </dgm:t>
    </dgm:pt>
    <dgm:pt modelId="{EDF29DA6-B7D5-41C5-8EF4-937D21F5749D}">
      <dgm:prSet/>
      <dgm:spPr/>
      <dgm:t>
        <a:bodyPr/>
        <a:lstStyle/>
        <a:p>
          <a:r>
            <a:rPr lang="en-US"/>
            <a:t>Ask a question—do not make statements</a:t>
          </a:r>
        </a:p>
      </dgm:t>
    </dgm:pt>
    <dgm:pt modelId="{BB509E76-DEFC-4F97-8BF9-F920E90A2EEE}" type="parTrans" cxnId="{9DBF70E1-F873-4333-A04A-9FB2731E2915}">
      <dgm:prSet/>
      <dgm:spPr/>
      <dgm:t>
        <a:bodyPr/>
        <a:lstStyle/>
        <a:p>
          <a:endParaRPr lang="en-US"/>
        </a:p>
      </dgm:t>
    </dgm:pt>
    <dgm:pt modelId="{D7189B19-4D77-4B52-96E1-1FC3CDEC80B1}" type="sibTrans" cxnId="{9DBF70E1-F873-4333-A04A-9FB2731E2915}">
      <dgm:prSet/>
      <dgm:spPr/>
      <dgm:t>
        <a:bodyPr/>
        <a:lstStyle/>
        <a:p>
          <a:endParaRPr lang="en-US"/>
        </a:p>
      </dgm:t>
    </dgm:pt>
    <dgm:pt modelId="{443B589F-9351-4EA3-ABB0-ABA90E55257F}">
      <dgm:prSet/>
      <dgm:spPr/>
      <dgm:t>
        <a:bodyPr/>
        <a:lstStyle/>
        <a:p>
          <a:r>
            <a:rPr lang="en-US"/>
            <a:t>Do not cross examine your counterpart</a:t>
          </a:r>
        </a:p>
      </dgm:t>
    </dgm:pt>
    <dgm:pt modelId="{DDE889EE-BAAB-4BAA-8E4A-A8DDE0BED25E}" type="parTrans" cxnId="{C0AE979B-CE52-4524-8A27-827CF9FD18CC}">
      <dgm:prSet/>
      <dgm:spPr/>
      <dgm:t>
        <a:bodyPr/>
        <a:lstStyle/>
        <a:p>
          <a:endParaRPr lang="en-US"/>
        </a:p>
      </dgm:t>
    </dgm:pt>
    <dgm:pt modelId="{C17B6E46-5CA4-4AB0-96D8-E967188407A6}" type="sibTrans" cxnId="{C0AE979B-CE52-4524-8A27-827CF9FD18CC}">
      <dgm:prSet/>
      <dgm:spPr/>
      <dgm:t>
        <a:bodyPr/>
        <a:lstStyle/>
        <a:p>
          <a:endParaRPr lang="en-US"/>
        </a:p>
      </dgm:t>
    </dgm:pt>
    <dgm:pt modelId="{4B0D22F0-0AF2-4374-B6AA-216E575E0630}">
      <dgm:prSet/>
      <dgm:spPr/>
      <dgm:t>
        <a:bodyPr/>
        <a:lstStyle/>
        <a:p>
          <a:r>
            <a:rPr lang="en-US"/>
            <a:t>Paraphrase what the other person says to check your understanding</a:t>
          </a:r>
        </a:p>
      </dgm:t>
    </dgm:pt>
    <dgm:pt modelId="{50066C7C-EFAF-47DA-BD73-0DF59FF74691}" type="parTrans" cxnId="{E920A67D-113C-4AC4-897B-7FD5BD2FF391}">
      <dgm:prSet/>
      <dgm:spPr/>
      <dgm:t>
        <a:bodyPr/>
        <a:lstStyle/>
        <a:p>
          <a:endParaRPr lang="en-US"/>
        </a:p>
      </dgm:t>
    </dgm:pt>
    <dgm:pt modelId="{1C8D2771-176F-44E8-A1E6-6BC1C88EE69C}" type="sibTrans" cxnId="{E920A67D-113C-4AC4-897B-7FD5BD2FF391}">
      <dgm:prSet/>
      <dgm:spPr/>
      <dgm:t>
        <a:bodyPr/>
        <a:lstStyle/>
        <a:p>
          <a:endParaRPr lang="en-US"/>
        </a:p>
      </dgm:t>
    </dgm:pt>
    <dgm:pt modelId="{7F3FEAA2-415B-43E1-BDF1-6CE5378ABB8E}">
      <dgm:prSet/>
      <dgm:spPr/>
      <dgm:t>
        <a:bodyPr/>
        <a:lstStyle/>
        <a:p>
          <a:r>
            <a:rPr lang="en-US"/>
            <a:t>Acknowledge the power and importance of the other person’s feelings</a:t>
          </a:r>
        </a:p>
      </dgm:t>
    </dgm:pt>
    <dgm:pt modelId="{05A83851-6495-4B2F-B828-26FB358F182F}" type="parTrans" cxnId="{1BF323AB-FE0B-4404-A80C-BD4C2B178375}">
      <dgm:prSet/>
      <dgm:spPr/>
      <dgm:t>
        <a:bodyPr/>
        <a:lstStyle/>
        <a:p>
          <a:endParaRPr lang="en-US"/>
        </a:p>
      </dgm:t>
    </dgm:pt>
    <dgm:pt modelId="{4E5F0BC8-A8D4-4341-B8E5-085CF7F33B9A}" type="sibTrans" cxnId="{1BF323AB-FE0B-4404-A80C-BD4C2B178375}">
      <dgm:prSet/>
      <dgm:spPr/>
      <dgm:t>
        <a:bodyPr/>
        <a:lstStyle/>
        <a:p>
          <a:endParaRPr lang="en-US"/>
        </a:p>
      </dgm:t>
    </dgm:pt>
    <dgm:pt modelId="{9931C15A-AD0A-44E2-BBD0-E54C1FA942E6}" type="pres">
      <dgm:prSet presAssocID="{E7F3DA95-60C2-47DE-BB0C-65A87C53B47C}" presName="root" presStyleCnt="0">
        <dgm:presLayoutVars>
          <dgm:dir/>
          <dgm:resizeHandles val="exact"/>
        </dgm:presLayoutVars>
      </dgm:prSet>
      <dgm:spPr/>
    </dgm:pt>
    <dgm:pt modelId="{9567177B-F34F-41A2-B514-B92C4D006AE8}" type="pres">
      <dgm:prSet presAssocID="{5FD08AA8-E396-4FD2-A3EF-2D7DD804DE21}" presName="compNode" presStyleCnt="0"/>
      <dgm:spPr/>
    </dgm:pt>
    <dgm:pt modelId="{732D890C-788C-4FF3-A5CA-97A47C0E7A98}" type="pres">
      <dgm:prSet presAssocID="{5FD08AA8-E396-4FD2-A3EF-2D7DD804DE21}" presName="bgRect" presStyleLbl="bgShp" presStyleIdx="0" presStyleCnt="5"/>
      <dgm:spPr/>
    </dgm:pt>
    <dgm:pt modelId="{A4D8D23D-2A89-4A24-9294-D674187BD462}" type="pres">
      <dgm:prSet presAssocID="{5FD08AA8-E396-4FD2-A3EF-2D7DD804DE2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1C550039-3DA0-49A1-95F4-797DBB86F80A}" type="pres">
      <dgm:prSet presAssocID="{5FD08AA8-E396-4FD2-A3EF-2D7DD804DE21}" presName="spaceRect" presStyleCnt="0"/>
      <dgm:spPr/>
    </dgm:pt>
    <dgm:pt modelId="{77DAE4C8-7AD9-4A9B-AB98-AB5B2B0D7D3A}" type="pres">
      <dgm:prSet presAssocID="{5FD08AA8-E396-4FD2-A3EF-2D7DD804DE21}" presName="parTx" presStyleLbl="revTx" presStyleIdx="0" presStyleCnt="5">
        <dgm:presLayoutVars>
          <dgm:chMax val="0"/>
          <dgm:chPref val="0"/>
        </dgm:presLayoutVars>
      </dgm:prSet>
      <dgm:spPr/>
    </dgm:pt>
    <dgm:pt modelId="{57C53E7D-94DB-4CEF-8E1B-BD57BEE1C0EF}" type="pres">
      <dgm:prSet presAssocID="{CA08785F-3005-4DD2-BC55-BD32F177A53D}" presName="sibTrans" presStyleCnt="0"/>
      <dgm:spPr/>
    </dgm:pt>
    <dgm:pt modelId="{EF8562DD-B2BC-4CA0-A0A8-D54EBD78F1C2}" type="pres">
      <dgm:prSet presAssocID="{EDF29DA6-B7D5-41C5-8EF4-937D21F5749D}" presName="compNode" presStyleCnt="0"/>
      <dgm:spPr/>
    </dgm:pt>
    <dgm:pt modelId="{AF961A42-3FA0-471E-80C9-8F03A2988757}" type="pres">
      <dgm:prSet presAssocID="{EDF29DA6-B7D5-41C5-8EF4-937D21F5749D}" presName="bgRect" presStyleLbl="bgShp" presStyleIdx="1" presStyleCnt="5"/>
      <dgm:spPr/>
    </dgm:pt>
    <dgm:pt modelId="{D83DFAE4-970D-4585-B359-40F87CB076C3}" type="pres">
      <dgm:prSet presAssocID="{EDF29DA6-B7D5-41C5-8EF4-937D21F5749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EF6D201B-FCC0-4BD3-913B-9F9C9E570E25}" type="pres">
      <dgm:prSet presAssocID="{EDF29DA6-B7D5-41C5-8EF4-937D21F5749D}" presName="spaceRect" presStyleCnt="0"/>
      <dgm:spPr/>
    </dgm:pt>
    <dgm:pt modelId="{AF96357E-15FF-4C2B-885F-A3822989C45D}" type="pres">
      <dgm:prSet presAssocID="{EDF29DA6-B7D5-41C5-8EF4-937D21F5749D}" presName="parTx" presStyleLbl="revTx" presStyleIdx="1" presStyleCnt="5">
        <dgm:presLayoutVars>
          <dgm:chMax val="0"/>
          <dgm:chPref val="0"/>
        </dgm:presLayoutVars>
      </dgm:prSet>
      <dgm:spPr/>
    </dgm:pt>
    <dgm:pt modelId="{83ED7C39-44DD-4649-B53E-881FC666D2CC}" type="pres">
      <dgm:prSet presAssocID="{D7189B19-4D77-4B52-96E1-1FC3CDEC80B1}" presName="sibTrans" presStyleCnt="0"/>
      <dgm:spPr/>
    </dgm:pt>
    <dgm:pt modelId="{848B923F-BB3D-485F-BF6E-4C938B7BD9BB}" type="pres">
      <dgm:prSet presAssocID="{443B589F-9351-4EA3-ABB0-ABA90E55257F}" presName="compNode" presStyleCnt="0"/>
      <dgm:spPr/>
    </dgm:pt>
    <dgm:pt modelId="{0ED3049B-D342-436B-9FA6-48A9FB0C6931}" type="pres">
      <dgm:prSet presAssocID="{443B589F-9351-4EA3-ABB0-ABA90E55257F}" presName="bgRect" presStyleLbl="bgShp" presStyleIdx="2" presStyleCnt="5"/>
      <dgm:spPr/>
    </dgm:pt>
    <dgm:pt modelId="{CA48ECE2-227C-4C5F-83E5-37A32A656977}" type="pres">
      <dgm:prSet presAssocID="{443B589F-9351-4EA3-ABB0-ABA90E55257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98B016A0-AA9B-4405-B071-5B689E5FA2E8}" type="pres">
      <dgm:prSet presAssocID="{443B589F-9351-4EA3-ABB0-ABA90E55257F}" presName="spaceRect" presStyleCnt="0"/>
      <dgm:spPr/>
    </dgm:pt>
    <dgm:pt modelId="{4120FFEF-74EA-4711-B9D3-C95A3BDED5E6}" type="pres">
      <dgm:prSet presAssocID="{443B589F-9351-4EA3-ABB0-ABA90E55257F}" presName="parTx" presStyleLbl="revTx" presStyleIdx="2" presStyleCnt="5">
        <dgm:presLayoutVars>
          <dgm:chMax val="0"/>
          <dgm:chPref val="0"/>
        </dgm:presLayoutVars>
      </dgm:prSet>
      <dgm:spPr/>
    </dgm:pt>
    <dgm:pt modelId="{B5B3567F-79D5-47F8-BD33-0E5C77D7ADFF}" type="pres">
      <dgm:prSet presAssocID="{C17B6E46-5CA4-4AB0-96D8-E967188407A6}" presName="sibTrans" presStyleCnt="0"/>
      <dgm:spPr/>
    </dgm:pt>
    <dgm:pt modelId="{A44026B5-CA56-4427-8F9E-1D0C5700060A}" type="pres">
      <dgm:prSet presAssocID="{4B0D22F0-0AF2-4374-B6AA-216E575E0630}" presName="compNode" presStyleCnt="0"/>
      <dgm:spPr/>
    </dgm:pt>
    <dgm:pt modelId="{DC252362-E183-4770-8384-A495B0F3B09C}" type="pres">
      <dgm:prSet presAssocID="{4B0D22F0-0AF2-4374-B6AA-216E575E0630}" presName="bgRect" presStyleLbl="bgShp" presStyleIdx="3" presStyleCnt="5"/>
      <dgm:spPr/>
    </dgm:pt>
    <dgm:pt modelId="{559B788F-ED5A-4EEF-9505-FD09F9A6B4BC}" type="pres">
      <dgm:prSet presAssocID="{4B0D22F0-0AF2-4374-B6AA-216E575E0630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CE47289D-B801-49D8-BA77-9975E27D9D8E}" type="pres">
      <dgm:prSet presAssocID="{4B0D22F0-0AF2-4374-B6AA-216E575E0630}" presName="spaceRect" presStyleCnt="0"/>
      <dgm:spPr/>
    </dgm:pt>
    <dgm:pt modelId="{CDD5174D-2027-4E64-9FF4-3C45C4B8FD87}" type="pres">
      <dgm:prSet presAssocID="{4B0D22F0-0AF2-4374-B6AA-216E575E0630}" presName="parTx" presStyleLbl="revTx" presStyleIdx="3" presStyleCnt="5">
        <dgm:presLayoutVars>
          <dgm:chMax val="0"/>
          <dgm:chPref val="0"/>
        </dgm:presLayoutVars>
      </dgm:prSet>
      <dgm:spPr/>
    </dgm:pt>
    <dgm:pt modelId="{675500F0-A951-4066-AB23-3CF43747571E}" type="pres">
      <dgm:prSet presAssocID="{1C8D2771-176F-44E8-A1E6-6BC1C88EE69C}" presName="sibTrans" presStyleCnt="0"/>
      <dgm:spPr/>
    </dgm:pt>
    <dgm:pt modelId="{B91471F5-7F50-4E87-ADF9-325E004A9C9D}" type="pres">
      <dgm:prSet presAssocID="{7F3FEAA2-415B-43E1-BDF1-6CE5378ABB8E}" presName="compNode" presStyleCnt="0"/>
      <dgm:spPr/>
    </dgm:pt>
    <dgm:pt modelId="{24648448-BFA7-4368-8455-DB433606ECB3}" type="pres">
      <dgm:prSet presAssocID="{7F3FEAA2-415B-43E1-BDF1-6CE5378ABB8E}" presName="bgRect" presStyleLbl="bgShp" presStyleIdx="4" presStyleCnt="5"/>
      <dgm:spPr/>
    </dgm:pt>
    <dgm:pt modelId="{13D8D274-4EA0-4009-BEB7-BC4AD73E190F}" type="pres">
      <dgm:prSet presAssocID="{7F3FEAA2-415B-43E1-BDF1-6CE5378ABB8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B6FA9C4D-FDEE-4AA5-AF63-4368172BBA63}" type="pres">
      <dgm:prSet presAssocID="{7F3FEAA2-415B-43E1-BDF1-6CE5378ABB8E}" presName="spaceRect" presStyleCnt="0"/>
      <dgm:spPr/>
    </dgm:pt>
    <dgm:pt modelId="{79ECFBD3-FABA-4B54-AA1A-B1E53BD7B919}" type="pres">
      <dgm:prSet presAssocID="{7F3FEAA2-415B-43E1-BDF1-6CE5378ABB8E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33E60E2B-2A67-4B4E-B0B3-BD1231F9F768}" type="presOf" srcId="{4B0D22F0-0AF2-4374-B6AA-216E575E0630}" destId="{CDD5174D-2027-4E64-9FF4-3C45C4B8FD87}" srcOrd="0" destOrd="0" presId="urn:microsoft.com/office/officeart/2018/2/layout/IconVerticalSolidList"/>
    <dgm:cxn modelId="{CE42FB4D-C40A-4499-AB2A-8F4CAD693D07}" srcId="{E7F3DA95-60C2-47DE-BB0C-65A87C53B47C}" destId="{5FD08AA8-E396-4FD2-A3EF-2D7DD804DE21}" srcOrd="0" destOrd="0" parTransId="{83403246-C55F-463D-B805-DEE8E740A13E}" sibTransId="{CA08785F-3005-4DD2-BC55-BD32F177A53D}"/>
    <dgm:cxn modelId="{E920A67D-113C-4AC4-897B-7FD5BD2FF391}" srcId="{E7F3DA95-60C2-47DE-BB0C-65A87C53B47C}" destId="{4B0D22F0-0AF2-4374-B6AA-216E575E0630}" srcOrd="3" destOrd="0" parTransId="{50066C7C-EFAF-47DA-BD73-0DF59FF74691}" sibTransId="{1C8D2771-176F-44E8-A1E6-6BC1C88EE69C}"/>
    <dgm:cxn modelId="{9179638A-835C-4D97-9CC2-5837F96AA3D3}" type="presOf" srcId="{443B589F-9351-4EA3-ABB0-ABA90E55257F}" destId="{4120FFEF-74EA-4711-B9D3-C95A3BDED5E6}" srcOrd="0" destOrd="0" presId="urn:microsoft.com/office/officeart/2018/2/layout/IconVerticalSolidList"/>
    <dgm:cxn modelId="{C0AE979B-CE52-4524-8A27-827CF9FD18CC}" srcId="{E7F3DA95-60C2-47DE-BB0C-65A87C53B47C}" destId="{443B589F-9351-4EA3-ABB0-ABA90E55257F}" srcOrd="2" destOrd="0" parTransId="{DDE889EE-BAAB-4BAA-8E4A-A8DDE0BED25E}" sibTransId="{C17B6E46-5CA4-4AB0-96D8-E967188407A6}"/>
    <dgm:cxn modelId="{1BF323AB-FE0B-4404-A80C-BD4C2B178375}" srcId="{E7F3DA95-60C2-47DE-BB0C-65A87C53B47C}" destId="{7F3FEAA2-415B-43E1-BDF1-6CE5378ABB8E}" srcOrd="4" destOrd="0" parTransId="{05A83851-6495-4B2F-B828-26FB358F182F}" sibTransId="{4E5F0BC8-A8D4-4341-B8E5-085CF7F33B9A}"/>
    <dgm:cxn modelId="{DDAF5ADE-77C4-4B4E-B4EF-05C27D4DD548}" type="presOf" srcId="{7F3FEAA2-415B-43E1-BDF1-6CE5378ABB8E}" destId="{79ECFBD3-FABA-4B54-AA1A-B1E53BD7B919}" srcOrd="0" destOrd="0" presId="urn:microsoft.com/office/officeart/2018/2/layout/IconVerticalSolidList"/>
    <dgm:cxn modelId="{9DBF70E1-F873-4333-A04A-9FB2731E2915}" srcId="{E7F3DA95-60C2-47DE-BB0C-65A87C53B47C}" destId="{EDF29DA6-B7D5-41C5-8EF4-937D21F5749D}" srcOrd="1" destOrd="0" parTransId="{BB509E76-DEFC-4F97-8BF9-F920E90A2EEE}" sibTransId="{D7189B19-4D77-4B52-96E1-1FC3CDEC80B1}"/>
    <dgm:cxn modelId="{8DB8F6EC-BD1A-41B1-8A3D-0D9337F53DA9}" type="presOf" srcId="{EDF29DA6-B7D5-41C5-8EF4-937D21F5749D}" destId="{AF96357E-15FF-4C2B-885F-A3822989C45D}" srcOrd="0" destOrd="0" presId="urn:microsoft.com/office/officeart/2018/2/layout/IconVerticalSolidList"/>
    <dgm:cxn modelId="{840BE3F6-A0A0-451D-BBFA-BC9D9E4AD300}" type="presOf" srcId="{E7F3DA95-60C2-47DE-BB0C-65A87C53B47C}" destId="{9931C15A-AD0A-44E2-BBD0-E54C1FA942E6}" srcOrd="0" destOrd="0" presId="urn:microsoft.com/office/officeart/2018/2/layout/IconVerticalSolidList"/>
    <dgm:cxn modelId="{0C343AFC-9433-4918-80E8-341E85313D73}" type="presOf" srcId="{5FD08AA8-E396-4FD2-A3EF-2D7DD804DE21}" destId="{77DAE4C8-7AD9-4A9B-AB98-AB5B2B0D7D3A}" srcOrd="0" destOrd="0" presId="urn:microsoft.com/office/officeart/2018/2/layout/IconVerticalSolidList"/>
    <dgm:cxn modelId="{9F08031B-3436-4411-B0F9-4454674A477C}" type="presParOf" srcId="{9931C15A-AD0A-44E2-BBD0-E54C1FA942E6}" destId="{9567177B-F34F-41A2-B514-B92C4D006AE8}" srcOrd="0" destOrd="0" presId="urn:microsoft.com/office/officeart/2018/2/layout/IconVerticalSolidList"/>
    <dgm:cxn modelId="{D8A8C545-06FC-421D-B3C5-139E3619D909}" type="presParOf" srcId="{9567177B-F34F-41A2-B514-B92C4D006AE8}" destId="{732D890C-788C-4FF3-A5CA-97A47C0E7A98}" srcOrd="0" destOrd="0" presId="urn:microsoft.com/office/officeart/2018/2/layout/IconVerticalSolidList"/>
    <dgm:cxn modelId="{8AEA061D-CD85-4CFB-B3C6-D8BE1FC9FA11}" type="presParOf" srcId="{9567177B-F34F-41A2-B514-B92C4D006AE8}" destId="{A4D8D23D-2A89-4A24-9294-D674187BD462}" srcOrd="1" destOrd="0" presId="urn:microsoft.com/office/officeart/2018/2/layout/IconVerticalSolidList"/>
    <dgm:cxn modelId="{63BB6B4D-A9EF-492E-9E2F-6D2E89988AFE}" type="presParOf" srcId="{9567177B-F34F-41A2-B514-B92C4D006AE8}" destId="{1C550039-3DA0-49A1-95F4-797DBB86F80A}" srcOrd="2" destOrd="0" presId="urn:microsoft.com/office/officeart/2018/2/layout/IconVerticalSolidList"/>
    <dgm:cxn modelId="{448EBAAC-7214-46E1-8101-70B38B5AAA2E}" type="presParOf" srcId="{9567177B-F34F-41A2-B514-B92C4D006AE8}" destId="{77DAE4C8-7AD9-4A9B-AB98-AB5B2B0D7D3A}" srcOrd="3" destOrd="0" presId="urn:microsoft.com/office/officeart/2018/2/layout/IconVerticalSolidList"/>
    <dgm:cxn modelId="{737338E0-8B24-467E-AB2D-B2649B694639}" type="presParOf" srcId="{9931C15A-AD0A-44E2-BBD0-E54C1FA942E6}" destId="{57C53E7D-94DB-4CEF-8E1B-BD57BEE1C0EF}" srcOrd="1" destOrd="0" presId="urn:microsoft.com/office/officeart/2018/2/layout/IconVerticalSolidList"/>
    <dgm:cxn modelId="{13CD3199-3986-4FDB-8CDD-97A541AAB6E7}" type="presParOf" srcId="{9931C15A-AD0A-44E2-BBD0-E54C1FA942E6}" destId="{EF8562DD-B2BC-4CA0-A0A8-D54EBD78F1C2}" srcOrd="2" destOrd="0" presId="urn:microsoft.com/office/officeart/2018/2/layout/IconVerticalSolidList"/>
    <dgm:cxn modelId="{FD1AAF2A-3184-4989-B827-05DD32B98981}" type="presParOf" srcId="{EF8562DD-B2BC-4CA0-A0A8-D54EBD78F1C2}" destId="{AF961A42-3FA0-471E-80C9-8F03A2988757}" srcOrd="0" destOrd="0" presId="urn:microsoft.com/office/officeart/2018/2/layout/IconVerticalSolidList"/>
    <dgm:cxn modelId="{7928B58D-0475-4377-A775-E6A533E3FB5D}" type="presParOf" srcId="{EF8562DD-B2BC-4CA0-A0A8-D54EBD78F1C2}" destId="{D83DFAE4-970D-4585-B359-40F87CB076C3}" srcOrd="1" destOrd="0" presId="urn:microsoft.com/office/officeart/2018/2/layout/IconVerticalSolidList"/>
    <dgm:cxn modelId="{29D9720B-C070-414B-87F8-331EEB1FC081}" type="presParOf" srcId="{EF8562DD-B2BC-4CA0-A0A8-D54EBD78F1C2}" destId="{EF6D201B-FCC0-4BD3-913B-9F9C9E570E25}" srcOrd="2" destOrd="0" presId="urn:microsoft.com/office/officeart/2018/2/layout/IconVerticalSolidList"/>
    <dgm:cxn modelId="{36AA602F-D23A-4D97-AE5A-14E791F9D54C}" type="presParOf" srcId="{EF8562DD-B2BC-4CA0-A0A8-D54EBD78F1C2}" destId="{AF96357E-15FF-4C2B-885F-A3822989C45D}" srcOrd="3" destOrd="0" presId="urn:microsoft.com/office/officeart/2018/2/layout/IconVerticalSolidList"/>
    <dgm:cxn modelId="{8733BD02-A96A-41F6-849F-B348C60336BF}" type="presParOf" srcId="{9931C15A-AD0A-44E2-BBD0-E54C1FA942E6}" destId="{83ED7C39-44DD-4649-B53E-881FC666D2CC}" srcOrd="3" destOrd="0" presId="urn:microsoft.com/office/officeart/2018/2/layout/IconVerticalSolidList"/>
    <dgm:cxn modelId="{3A7EBE0F-4C2D-42BF-911F-03CE09BC272C}" type="presParOf" srcId="{9931C15A-AD0A-44E2-BBD0-E54C1FA942E6}" destId="{848B923F-BB3D-485F-BF6E-4C938B7BD9BB}" srcOrd="4" destOrd="0" presId="urn:microsoft.com/office/officeart/2018/2/layout/IconVerticalSolidList"/>
    <dgm:cxn modelId="{10E16A7E-C99B-46CB-B050-8933FAD03995}" type="presParOf" srcId="{848B923F-BB3D-485F-BF6E-4C938B7BD9BB}" destId="{0ED3049B-D342-436B-9FA6-48A9FB0C6931}" srcOrd="0" destOrd="0" presId="urn:microsoft.com/office/officeart/2018/2/layout/IconVerticalSolidList"/>
    <dgm:cxn modelId="{2881D0F7-A07F-41C5-B917-409AB82FD17D}" type="presParOf" srcId="{848B923F-BB3D-485F-BF6E-4C938B7BD9BB}" destId="{CA48ECE2-227C-4C5F-83E5-37A32A656977}" srcOrd="1" destOrd="0" presId="urn:microsoft.com/office/officeart/2018/2/layout/IconVerticalSolidList"/>
    <dgm:cxn modelId="{A6257FAE-6B3A-4145-B88F-73CA6B3DB848}" type="presParOf" srcId="{848B923F-BB3D-485F-BF6E-4C938B7BD9BB}" destId="{98B016A0-AA9B-4405-B071-5B689E5FA2E8}" srcOrd="2" destOrd="0" presId="urn:microsoft.com/office/officeart/2018/2/layout/IconVerticalSolidList"/>
    <dgm:cxn modelId="{08F59150-756E-442A-9028-C8E807272620}" type="presParOf" srcId="{848B923F-BB3D-485F-BF6E-4C938B7BD9BB}" destId="{4120FFEF-74EA-4711-B9D3-C95A3BDED5E6}" srcOrd="3" destOrd="0" presId="urn:microsoft.com/office/officeart/2018/2/layout/IconVerticalSolidList"/>
    <dgm:cxn modelId="{A0DFC459-E7CD-41BB-A39F-ACF2882E957E}" type="presParOf" srcId="{9931C15A-AD0A-44E2-BBD0-E54C1FA942E6}" destId="{B5B3567F-79D5-47F8-BD33-0E5C77D7ADFF}" srcOrd="5" destOrd="0" presId="urn:microsoft.com/office/officeart/2018/2/layout/IconVerticalSolidList"/>
    <dgm:cxn modelId="{D5CC2DA9-D8EE-4437-BB51-A1C0109ACD6B}" type="presParOf" srcId="{9931C15A-AD0A-44E2-BBD0-E54C1FA942E6}" destId="{A44026B5-CA56-4427-8F9E-1D0C5700060A}" srcOrd="6" destOrd="0" presId="urn:microsoft.com/office/officeart/2018/2/layout/IconVerticalSolidList"/>
    <dgm:cxn modelId="{A0FE1615-C6E1-4EF6-9AD0-372889E5B1EF}" type="presParOf" srcId="{A44026B5-CA56-4427-8F9E-1D0C5700060A}" destId="{DC252362-E183-4770-8384-A495B0F3B09C}" srcOrd="0" destOrd="0" presId="urn:microsoft.com/office/officeart/2018/2/layout/IconVerticalSolidList"/>
    <dgm:cxn modelId="{89AC55A4-278A-4D8B-8F89-0255DB910C50}" type="presParOf" srcId="{A44026B5-CA56-4427-8F9E-1D0C5700060A}" destId="{559B788F-ED5A-4EEF-9505-FD09F9A6B4BC}" srcOrd="1" destOrd="0" presId="urn:microsoft.com/office/officeart/2018/2/layout/IconVerticalSolidList"/>
    <dgm:cxn modelId="{35C9BF30-06C8-4455-8264-8ACE4F01B398}" type="presParOf" srcId="{A44026B5-CA56-4427-8F9E-1D0C5700060A}" destId="{CE47289D-B801-49D8-BA77-9975E27D9D8E}" srcOrd="2" destOrd="0" presId="urn:microsoft.com/office/officeart/2018/2/layout/IconVerticalSolidList"/>
    <dgm:cxn modelId="{A97AC13C-3D3E-4685-B9F0-A3118F881480}" type="presParOf" srcId="{A44026B5-CA56-4427-8F9E-1D0C5700060A}" destId="{CDD5174D-2027-4E64-9FF4-3C45C4B8FD87}" srcOrd="3" destOrd="0" presId="urn:microsoft.com/office/officeart/2018/2/layout/IconVerticalSolidList"/>
    <dgm:cxn modelId="{33CA6F81-965A-4DCA-89AA-043702E37CC9}" type="presParOf" srcId="{9931C15A-AD0A-44E2-BBD0-E54C1FA942E6}" destId="{675500F0-A951-4066-AB23-3CF43747571E}" srcOrd="7" destOrd="0" presId="urn:microsoft.com/office/officeart/2018/2/layout/IconVerticalSolidList"/>
    <dgm:cxn modelId="{99A6756E-1E50-4F66-B271-58D6554FC9C3}" type="presParOf" srcId="{9931C15A-AD0A-44E2-BBD0-E54C1FA942E6}" destId="{B91471F5-7F50-4E87-ADF9-325E004A9C9D}" srcOrd="8" destOrd="0" presId="urn:microsoft.com/office/officeart/2018/2/layout/IconVerticalSolidList"/>
    <dgm:cxn modelId="{96A0B5DD-0740-4872-8EF3-43DCEFE65667}" type="presParOf" srcId="{B91471F5-7F50-4E87-ADF9-325E004A9C9D}" destId="{24648448-BFA7-4368-8455-DB433606ECB3}" srcOrd="0" destOrd="0" presId="urn:microsoft.com/office/officeart/2018/2/layout/IconVerticalSolidList"/>
    <dgm:cxn modelId="{C32A972A-90E6-45FE-A0A6-F4C886C8BE58}" type="presParOf" srcId="{B91471F5-7F50-4E87-ADF9-325E004A9C9D}" destId="{13D8D274-4EA0-4009-BEB7-BC4AD73E190F}" srcOrd="1" destOrd="0" presId="urn:microsoft.com/office/officeart/2018/2/layout/IconVerticalSolidList"/>
    <dgm:cxn modelId="{8A4BB48A-6093-469E-A55F-FD69742DB1BA}" type="presParOf" srcId="{B91471F5-7F50-4E87-ADF9-325E004A9C9D}" destId="{B6FA9C4D-FDEE-4AA5-AF63-4368172BBA63}" srcOrd="2" destOrd="0" presId="urn:microsoft.com/office/officeart/2018/2/layout/IconVerticalSolidList"/>
    <dgm:cxn modelId="{E4480EBF-637C-4BEE-94F2-3200FB08F106}" type="presParOf" srcId="{B91471F5-7F50-4E87-ADF9-325E004A9C9D}" destId="{79ECFBD3-FABA-4B54-AA1A-B1E53BD7B91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14FC943-D25A-4966-9C70-3E0DA9EEE560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EF9F831-9CC7-442D-B27F-89F78391C0CB}">
      <dgm:prSet/>
      <dgm:spPr/>
      <dgm:t>
        <a:bodyPr/>
        <a:lstStyle/>
        <a:p>
          <a:r>
            <a:rPr lang="en-US"/>
            <a:t>Express</a:t>
          </a:r>
        </a:p>
      </dgm:t>
    </dgm:pt>
    <dgm:pt modelId="{26AC137E-3387-4CAD-9F84-0C1AE4255DC7}" type="parTrans" cxnId="{95D7DEC3-DAA3-43D1-A468-5418AF152FFB}">
      <dgm:prSet/>
      <dgm:spPr/>
      <dgm:t>
        <a:bodyPr/>
        <a:lstStyle/>
        <a:p>
          <a:endParaRPr lang="en-US"/>
        </a:p>
      </dgm:t>
    </dgm:pt>
    <dgm:pt modelId="{7145D102-B480-46E3-9012-371FD699A3E2}" type="sibTrans" cxnId="{95D7DEC3-DAA3-43D1-A468-5418AF152FFB}">
      <dgm:prSet/>
      <dgm:spPr/>
      <dgm:t>
        <a:bodyPr/>
        <a:lstStyle/>
        <a:p>
          <a:endParaRPr lang="en-US"/>
        </a:p>
      </dgm:t>
    </dgm:pt>
    <dgm:pt modelId="{6C8BE716-96F6-431A-9C33-192D4268EBFA}">
      <dgm:prSet/>
      <dgm:spPr/>
      <dgm:t>
        <a:bodyPr/>
        <a:lstStyle/>
        <a:p>
          <a:r>
            <a:rPr lang="en-US" dirty="0"/>
            <a:t>yourself</a:t>
          </a:r>
        </a:p>
      </dgm:t>
    </dgm:pt>
    <dgm:pt modelId="{12600572-B100-49CE-8C9A-DF77AF6FEA96}" type="parTrans" cxnId="{98B7B738-5D01-498C-A046-94A562D7BD2E}">
      <dgm:prSet/>
      <dgm:spPr/>
      <dgm:t>
        <a:bodyPr/>
        <a:lstStyle/>
        <a:p>
          <a:endParaRPr lang="en-US"/>
        </a:p>
      </dgm:t>
    </dgm:pt>
    <dgm:pt modelId="{AAFA98B5-F870-40C2-BBBF-08A45FE3E2D4}" type="sibTrans" cxnId="{98B7B738-5D01-498C-A046-94A562D7BD2E}">
      <dgm:prSet/>
      <dgm:spPr/>
      <dgm:t>
        <a:bodyPr/>
        <a:lstStyle/>
        <a:p>
          <a:endParaRPr lang="en-US"/>
        </a:p>
      </dgm:t>
    </dgm:pt>
    <dgm:pt modelId="{B8045E91-33FD-483D-8046-41247223D1A7}">
      <dgm:prSet/>
      <dgm:spPr/>
      <dgm:t>
        <a:bodyPr/>
        <a:lstStyle/>
        <a:p>
          <a:r>
            <a:rPr lang="en-US"/>
            <a:t>Do not attempt</a:t>
          </a:r>
        </a:p>
      </dgm:t>
    </dgm:pt>
    <dgm:pt modelId="{8E361A2A-B382-4E6B-8B05-9B86DEDC0E6F}" type="parTrans" cxnId="{B0BBE0FB-DE17-45DB-8ED4-4E92CA88647C}">
      <dgm:prSet/>
      <dgm:spPr/>
      <dgm:t>
        <a:bodyPr/>
        <a:lstStyle/>
        <a:p>
          <a:endParaRPr lang="en-US"/>
        </a:p>
      </dgm:t>
    </dgm:pt>
    <dgm:pt modelId="{898866CB-4F40-4909-80E3-130E413664B2}" type="sibTrans" cxnId="{B0BBE0FB-DE17-45DB-8ED4-4E92CA88647C}">
      <dgm:prSet/>
      <dgm:spPr/>
      <dgm:t>
        <a:bodyPr/>
        <a:lstStyle/>
        <a:p>
          <a:endParaRPr lang="en-US"/>
        </a:p>
      </dgm:t>
    </dgm:pt>
    <dgm:pt modelId="{C7C6A40A-A2EA-4CD4-B55C-8900245A138D}">
      <dgm:prSet/>
      <dgm:spPr/>
      <dgm:t>
        <a:bodyPr/>
        <a:lstStyle/>
        <a:p>
          <a:r>
            <a:rPr lang="en-US" dirty="0"/>
            <a:t>to prioritize your feelings over others</a:t>
          </a:r>
        </a:p>
      </dgm:t>
    </dgm:pt>
    <dgm:pt modelId="{B546A0E9-9D2D-4DCC-B519-922E89D986D6}" type="parTrans" cxnId="{C82BC7CD-A9A1-4EE2-95B4-2AADB28A3A08}">
      <dgm:prSet/>
      <dgm:spPr/>
      <dgm:t>
        <a:bodyPr/>
        <a:lstStyle/>
        <a:p>
          <a:endParaRPr lang="en-US"/>
        </a:p>
      </dgm:t>
    </dgm:pt>
    <dgm:pt modelId="{797585CE-6BEC-4CAE-989F-0D71F37CA65A}" type="sibTrans" cxnId="{C82BC7CD-A9A1-4EE2-95B4-2AADB28A3A08}">
      <dgm:prSet/>
      <dgm:spPr/>
      <dgm:t>
        <a:bodyPr/>
        <a:lstStyle/>
        <a:p>
          <a:endParaRPr lang="en-US"/>
        </a:p>
      </dgm:t>
    </dgm:pt>
    <dgm:pt modelId="{93BE89D7-F641-4244-A392-A46DF2C6DD77}">
      <dgm:prSet/>
      <dgm:spPr/>
      <dgm:t>
        <a:bodyPr/>
        <a:lstStyle/>
        <a:p>
          <a:r>
            <a:rPr lang="en-US"/>
            <a:t>Do not present</a:t>
          </a:r>
        </a:p>
      </dgm:t>
    </dgm:pt>
    <dgm:pt modelId="{FAFE1B23-E6B7-47A7-8E6F-C7B99C8947BF}" type="parTrans" cxnId="{AF3A1BC2-8BF3-49F0-9318-35CC0CD4828D}">
      <dgm:prSet/>
      <dgm:spPr/>
      <dgm:t>
        <a:bodyPr/>
        <a:lstStyle/>
        <a:p>
          <a:endParaRPr lang="en-US"/>
        </a:p>
      </dgm:t>
    </dgm:pt>
    <dgm:pt modelId="{A5AA3964-6773-4CA9-BA79-7814244FE023}" type="sibTrans" cxnId="{AF3A1BC2-8BF3-49F0-9318-35CC0CD4828D}">
      <dgm:prSet/>
      <dgm:spPr/>
      <dgm:t>
        <a:bodyPr/>
        <a:lstStyle/>
        <a:p>
          <a:endParaRPr lang="en-US"/>
        </a:p>
      </dgm:t>
    </dgm:pt>
    <dgm:pt modelId="{50A0CD87-9BF0-4A0B-BCB8-A789E0AC6FD2}">
      <dgm:prSet/>
      <dgm:spPr/>
      <dgm:t>
        <a:bodyPr/>
        <a:lstStyle/>
        <a:p>
          <a:r>
            <a:rPr lang="en-US" dirty="0"/>
            <a:t>your views as the “truth”</a:t>
          </a:r>
        </a:p>
      </dgm:t>
    </dgm:pt>
    <dgm:pt modelId="{A96C3AB3-F8F1-4C0E-A330-9D966F7A12CB}" type="parTrans" cxnId="{8A8D9E4D-4261-4D75-B5EE-213B1B075677}">
      <dgm:prSet/>
      <dgm:spPr/>
      <dgm:t>
        <a:bodyPr/>
        <a:lstStyle/>
        <a:p>
          <a:endParaRPr lang="en-US"/>
        </a:p>
      </dgm:t>
    </dgm:pt>
    <dgm:pt modelId="{7EEE35D8-EE67-4C7D-A2F7-B47E3ECC6ECF}" type="sibTrans" cxnId="{8A8D9E4D-4261-4D75-B5EE-213B1B075677}">
      <dgm:prSet/>
      <dgm:spPr/>
      <dgm:t>
        <a:bodyPr/>
        <a:lstStyle/>
        <a:p>
          <a:endParaRPr lang="en-US"/>
        </a:p>
      </dgm:t>
    </dgm:pt>
    <dgm:pt modelId="{ABFD2ABA-0FB0-4065-82D0-CBE701D6CD1E}">
      <dgm:prSet/>
      <dgm:spPr/>
      <dgm:t>
        <a:bodyPr/>
        <a:lstStyle/>
        <a:p>
          <a:r>
            <a:rPr lang="en-US"/>
            <a:t>Avoid</a:t>
          </a:r>
        </a:p>
      </dgm:t>
    </dgm:pt>
    <dgm:pt modelId="{DAC500B2-DC33-4058-B54C-C20236FE1C01}" type="parTrans" cxnId="{DBFB5341-FCAB-40E0-8531-64D70D527B38}">
      <dgm:prSet/>
      <dgm:spPr/>
      <dgm:t>
        <a:bodyPr/>
        <a:lstStyle/>
        <a:p>
          <a:endParaRPr lang="en-US"/>
        </a:p>
      </dgm:t>
    </dgm:pt>
    <dgm:pt modelId="{B7CD6D96-3958-45B0-A6E1-18C7DED98B4A}" type="sibTrans" cxnId="{DBFB5341-FCAB-40E0-8531-64D70D527B38}">
      <dgm:prSet/>
      <dgm:spPr/>
      <dgm:t>
        <a:bodyPr/>
        <a:lstStyle/>
        <a:p>
          <a:endParaRPr lang="en-US"/>
        </a:p>
      </dgm:t>
    </dgm:pt>
    <dgm:pt modelId="{9B7D0703-4477-4792-A06B-261C77D7DB23}">
      <dgm:prSet/>
      <dgm:spPr/>
      <dgm:t>
        <a:bodyPr/>
        <a:lstStyle/>
        <a:p>
          <a:r>
            <a:rPr lang="en-US" dirty="0"/>
            <a:t>language: always and never</a:t>
          </a:r>
        </a:p>
      </dgm:t>
    </dgm:pt>
    <dgm:pt modelId="{62923BBA-3E60-43E9-9483-BF6CB9A5801C}" type="parTrans" cxnId="{4F284309-56D4-4217-BDBA-FA2C8DC817B2}">
      <dgm:prSet/>
      <dgm:spPr/>
      <dgm:t>
        <a:bodyPr/>
        <a:lstStyle/>
        <a:p>
          <a:endParaRPr lang="en-US"/>
        </a:p>
      </dgm:t>
    </dgm:pt>
    <dgm:pt modelId="{DDBE4D1A-34E1-4402-A28E-64C68F1CE2EE}" type="sibTrans" cxnId="{4F284309-56D4-4217-BDBA-FA2C8DC817B2}">
      <dgm:prSet/>
      <dgm:spPr/>
      <dgm:t>
        <a:bodyPr/>
        <a:lstStyle/>
        <a:p>
          <a:endParaRPr lang="en-US"/>
        </a:p>
      </dgm:t>
    </dgm:pt>
    <dgm:pt modelId="{75076994-CBC0-44BD-A3AC-4A36CC81E064}" type="pres">
      <dgm:prSet presAssocID="{314FC943-D25A-4966-9C70-3E0DA9EEE560}" presName="Name0" presStyleCnt="0">
        <dgm:presLayoutVars>
          <dgm:dir/>
          <dgm:animLvl val="lvl"/>
          <dgm:resizeHandles val="exact"/>
        </dgm:presLayoutVars>
      </dgm:prSet>
      <dgm:spPr/>
    </dgm:pt>
    <dgm:pt modelId="{5318156A-1AB7-4065-9EE4-8AEA7B80FCC8}" type="pres">
      <dgm:prSet presAssocID="{ABFD2ABA-0FB0-4065-82D0-CBE701D6CD1E}" presName="boxAndChildren" presStyleCnt="0"/>
      <dgm:spPr/>
    </dgm:pt>
    <dgm:pt modelId="{132A23A2-FAD5-40E4-A786-56D3851A9C54}" type="pres">
      <dgm:prSet presAssocID="{ABFD2ABA-0FB0-4065-82D0-CBE701D6CD1E}" presName="parentTextBox" presStyleLbl="alignNode1" presStyleIdx="0" presStyleCnt="4"/>
      <dgm:spPr/>
    </dgm:pt>
    <dgm:pt modelId="{A9A6FCAD-9F25-44DD-8AAA-D313BBC7EAE5}" type="pres">
      <dgm:prSet presAssocID="{ABFD2ABA-0FB0-4065-82D0-CBE701D6CD1E}" presName="descendantBox" presStyleLbl="bgAccFollowNode1" presStyleIdx="0" presStyleCnt="4"/>
      <dgm:spPr/>
    </dgm:pt>
    <dgm:pt modelId="{1E7196DB-2931-492B-96F2-42D492A21A80}" type="pres">
      <dgm:prSet presAssocID="{A5AA3964-6773-4CA9-BA79-7814244FE023}" presName="sp" presStyleCnt="0"/>
      <dgm:spPr/>
    </dgm:pt>
    <dgm:pt modelId="{60B2EF40-BCB3-4C3F-B994-AEA2A5EBE778}" type="pres">
      <dgm:prSet presAssocID="{93BE89D7-F641-4244-A392-A46DF2C6DD77}" presName="arrowAndChildren" presStyleCnt="0"/>
      <dgm:spPr/>
    </dgm:pt>
    <dgm:pt modelId="{4F8C738C-39ED-45E2-A38F-0992F69D8F81}" type="pres">
      <dgm:prSet presAssocID="{93BE89D7-F641-4244-A392-A46DF2C6DD77}" presName="parentTextArrow" presStyleLbl="node1" presStyleIdx="0" presStyleCnt="0"/>
      <dgm:spPr/>
    </dgm:pt>
    <dgm:pt modelId="{CF61076E-5986-4C33-AF3C-3946481D79B7}" type="pres">
      <dgm:prSet presAssocID="{93BE89D7-F641-4244-A392-A46DF2C6DD77}" presName="arrow" presStyleLbl="alignNode1" presStyleIdx="1" presStyleCnt="4"/>
      <dgm:spPr/>
    </dgm:pt>
    <dgm:pt modelId="{612A5C8C-DFA1-4BA4-B85C-EC9A8DAA8FF8}" type="pres">
      <dgm:prSet presAssocID="{93BE89D7-F641-4244-A392-A46DF2C6DD77}" presName="descendantArrow" presStyleLbl="bgAccFollowNode1" presStyleIdx="1" presStyleCnt="4"/>
      <dgm:spPr/>
    </dgm:pt>
    <dgm:pt modelId="{3BDD9054-6B24-41B5-9A4E-9CA2C1F842BB}" type="pres">
      <dgm:prSet presAssocID="{898866CB-4F40-4909-80E3-130E413664B2}" presName="sp" presStyleCnt="0"/>
      <dgm:spPr/>
    </dgm:pt>
    <dgm:pt modelId="{DAD12420-374D-4ECB-B1D0-76426945B1B4}" type="pres">
      <dgm:prSet presAssocID="{B8045E91-33FD-483D-8046-41247223D1A7}" presName="arrowAndChildren" presStyleCnt="0"/>
      <dgm:spPr/>
    </dgm:pt>
    <dgm:pt modelId="{ED401AD3-8954-4F0E-9C30-AF23968681C3}" type="pres">
      <dgm:prSet presAssocID="{B8045E91-33FD-483D-8046-41247223D1A7}" presName="parentTextArrow" presStyleLbl="node1" presStyleIdx="0" presStyleCnt="0"/>
      <dgm:spPr/>
    </dgm:pt>
    <dgm:pt modelId="{AA006C0A-F02C-43E5-A522-3E762095521F}" type="pres">
      <dgm:prSet presAssocID="{B8045E91-33FD-483D-8046-41247223D1A7}" presName="arrow" presStyleLbl="alignNode1" presStyleIdx="2" presStyleCnt="4"/>
      <dgm:spPr/>
    </dgm:pt>
    <dgm:pt modelId="{C9343335-702D-4D28-8117-ACAF845BDF89}" type="pres">
      <dgm:prSet presAssocID="{B8045E91-33FD-483D-8046-41247223D1A7}" presName="descendantArrow" presStyleLbl="bgAccFollowNode1" presStyleIdx="2" presStyleCnt="4"/>
      <dgm:spPr/>
    </dgm:pt>
    <dgm:pt modelId="{54A0FB62-AB3E-41EA-8A18-71426B64F0A5}" type="pres">
      <dgm:prSet presAssocID="{7145D102-B480-46E3-9012-371FD699A3E2}" presName="sp" presStyleCnt="0"/>
      <dgm:spPr/>
    </dgm:pt>
    <dgm:pt modelId="{C9B4190C-0180-4286-87F2-8729249C0F19}" type="pres">
      <dgm:prSet presAssocID="{5EF9F831-9CC7-442D-B27F-89F78391C0CB}" presName="arrowAndChildren" presStyleCnt="0"/>
      <dgm:spPr/>
    </dgm:pt>
    <dgm:pt modelId="{D6250CDF-2F3E-4A05-8719-8552A8B638F5}" type="pres">
      <dgm:prSet presAssocID="{5EF9F831-9CC7-442D-B27F-89F78391C0CB}" presName="parentTextArrow" presStyleLbl="node1" presStyleIdx="0" presStyleCnt="0"/>
      <dgm:spPr/>
    </dgm:pt>
    <dgm:pt modelId="{AB0972F2-ACC0-4C83-B4B7-80CDB28FCE4E}" type="pres">
      <dgm:prSet presAssocID="{5EF9F831-9CC7-442D-B27F-89F78391C0CB}" presName="arrow" presStyleLbl="alignNode1" presStyleIdx="3" presStyleCnt="4"/>
      <dgm:spPr/>
    </dgm:pt>
    <dgm:pt modelId="{CBA65E57-3F27-425D-AADD-4E69B42A8BE2}" type="pres">
      <dgm:prSet presAssocID="{5EF9F831-9CC7-442D-B27F-89F78391C0CB}" presName="descendantArrow" presStyleLbl="bgAccFollowNode1" presStyleIdx="3" presStyleCnt="4"/>
      <dgm:spPr/>
    </dgm:pt>
  </dgm:ptLst>
  <dgm:cxnLst>
    <dgm:cxn modelId="{D5ACC208-2DFB-4834-99A8-0614A6E98230}" type="presOf" srcId="{93BE89D7-F641-4244-A392-A46DF2C6DD77}" destId="{CF61076E-5986-4C33-AF3C-3946481D79B7}" srcOrd="1" destOrd="0" presId="urn:microsoft.com/office/officeart/2016/7/layout/VerticalDownArrowProcess"/>
    <dgm:cxn modelId="{4F284309-56D4-4217-BDBA-FA2C8DC817B2}" srcId="{ABFD2ABA-0FB0-4065-82D0-CBE701D6CD1E}" destId="{9B7D0703-4477-4792-A06B-261C77D7DB23}" srcOrd="0" destOrd="0" parTransId="{62923BBA-3E60-43E9-9483-BF6CB9A5801C}" sibTransId="{DDBE4D1A-34E1-4402-A28E-64C68F1CE2EE}"/>
    <dgm:cxn modelId="{950E9618-359A-4758-8A94-0FAC90B18841}" type="presOf" srcId="{5EF9F831-9CC7-442D-B27F-89F78391C0CB}" destId="{D6250CDF-2F3E-4A05-8719-8552A8B638F5}" srcOrd="0" destOrd="0" presId="urn:microsoft.com/office/officeart/2016/7/layout/VerticalDownArrowProcess"/>
    <dgm:cxn modelId="{0FF10F1E-4734-406F-BDD7-E5CB0A97CAD3}" type="presOf" srcId="{50A0CD87-9BF0-4A0B-BCB8-A789E0AC6FD2}" destId="{612A5C8C-DFA1-4BA4-B85C-EC9A8DAA8FF8}" srcOrd="0" destOrd="0" presId="urn:microsoft.com/office/officeart/2016/7/layout/VerticalDownArrowProcess"/>
    <dgm:cxn modelId="{98B7B738-5D01-498C-A046-94A562D7BD2E}" srcId="{5EF9F831-9CC7-442D-B27F-89F78391C0CB}" destId="{6C8BE716-96F6-431A-9C33-192D4268EBFA}" srcOrd="0" destOrd="0" parTransId="{12600572-B100-49CE-8C9A-DF77AF6FEA96}" sibTransId="{AAFA98B5-F870-40C2-BBBF-08A45FE3E2D4}"/>
    <dgm:cxn modelId="{DBFB5341-FCAB-40E0-8531-64D70D527B38}" srcId="{314FC943-D25A-4966-9C70-3E0DA9EEE560}" destId="{ABFD2ABA-0FB0-4065-82D0-CBE701D6CD1E}" srcOrd="3" destOrd="0" parTransId="{DAC500B2-DC33-4058-B54C-C20236FE1C01}" sibTransId="{B7CD6D96-3958-45B0-A6E1-18C7DED98B4A}"/>
    <dgm:cxn modelId="{8A8D9E4D-4261-4D75-B5EE-213B1B075677}" srcId="{93BE89D7-F641-4244-A392-A46DF2C6DD77}" destId="{50A0CD87-9BF0-4A0B-BCB8-A789E0AC6FD2}" srcOrd="0" destOrd="0" parTransId="{A96C3AB3-F8F1-4C0E-A330-9D966F7A12CB}" sibTransId="{7EEE35D8-EE67-4C7D-A2F7-B47E3ECC6ECF}"/>
    <dgm:cxn modelId="{631BAD50-FF32-4E2E-B123-F92FEF7D97D8}" type="presOf" srcId="{ABFD2ABA-0FB0-4065-82D0-CBE701D6CD1E}" destId="{132A23A2-FAD5-40E4-A786-56D3851A9C54}" srcOrd="0" destOrd="0" presId="urn:microsoft.com/office/officeart/2016/7/layout/VerticalDownArrowProcess"/>
    <dgm:cxn modelId="{35C80B7D-FA63-4B49-8AAC-1984515B69E6}" type="presOf" srcId="{C7C6A40A-A2EA-4CD4-B55C-8900245A138D}" destId="{C9343335-702D-4D28-8117-ACAF845BDF89}" srcOrd="0" destOrd="0" presId="urn:microsoft.com/office/officeart/2016/7/layout/VerticalDownArrowProcess"/>
    <dgm:cxn modelId="{35276295-4BFF-4CDB-B81C-AABC7CD8EAA8}" type="presOf" srcId="{B8045E91-33FD-483D-8046-41247223D1A7}" destId="{AA006C0A-F02C-43E5-A522-3E762095521F}" srcOrd="1" destOrd="0" presId="urn:microsoft.com/office/officeart/2016/7/layout/VerticalDownArrowProcess"/>
    <dgm:cxn modelId="{E973DDAA-ABE4-41E6-AF9C-FC0D2AE31BCE}" type="presOf" srcId="{B8045E91-33FD-483D-8046-41247223D1A7}" destId="{ED401AD3-8954-4F0E-9C30-AF23968681C3}" srcOrd="0" destOrd="0" presId="urn:microsoft.com/office/officeart/2016/7/layout/VerticalDownArrowProcess"/>
    <dgm:cxn modelId="{10E03FB0-540E-4230-AE9A-968CC6D6014B}" type="presOf" srcId="{6C8BE716-96F6-431A-9C33-192D4268EBFA}" destId="{CBA65E57-3F27-425D-AADD-4E69B42A8BE2}" srcOrd="0" destOrd="0" presId="urn:microsoft.com/office/officeart/2016/7/layout/VerticalDownArrowProcess"/>
    <dgm:cxn modelId="{9E5646C0-A119-4A92-A936-4E7AB8F37B3E}" type="presOf" srcId="{9B7D0703-4477-4792-A06B-261C77D7DB23}" destId="{A9A6FCAD-9F25-44DD-8AAA-D313BBC7EAE5}" srcOrd="0" destOrd="0" presId="urn:microsoft.com/office/officeart/2016/7/layout/VerticalDownArrowProcess"/>
    <dgm:cxn modelId="{AF3A1BC2-8BF3-49F0-9318-35CC0CD4828D}" srcId="{314FC943-D25A-4966-9C70-3E0DA9EEE560}" destId="{93BE89D7-F641-4244-A392-A46DF2C6DD77}" srcOrd="2" destOrd="0" parTransId="{FAFE1B23-E6B7-47A7-8E6F-C7B99C8947BF}" sibTransId="{A5AA3964-6773-4CA9-BA79-7814244FE023}"/>
    <dgm:cxn modelId="{95D7DEC3-DAA3-43D1-A468-5418AF152FFB}" srcId="{314FC943-D25A-4966-9C70-3E0DA9EEE560}" destId="{5EF9F831-9CC7-442D-B27F-89F78391C0CB}" srcOrd="0" destOrd="0" parTransId="{26AC137E-3387-4CAD-9F84-0C1AE4255DC7}" sibTransId="{7145D102-B480-46E3-9012-371FD699A3E2}"/>
    <dgm:cxn modelId="{C82BC7CD-A9A1-4EE2-95B4-2AADB28A3A08}" srcId="{B8045E91-33FD-483D-8046-41247223D1A7}" destId="{C7C6A40A-A2EA-4CD4-B55C-8900245A138D}" srcOrd="0" destOrd="0" parTransId="{B546A0E9-9D2D-4DCC-B519-922E89D986D6}" sibTransId="{797585CE-6BEC-4CAE-989F-0D71F37CA65A}"/>
    <dgm:cxn modelId="{8F0B5AD9-118F-4052-BD70-7531CCAD0871}" type="presOf" srcId="{5EF9F831-9CC7-442D-B27F-89F78391C0CB}" destId="{AB0972F2-ACC0-4C83-B4B7-80CDB28FCE4E}" srcOrd="1" destOrd="0" presId="urn:microsoft.com/office/officeart/2016/7/layout/VerticalDownArrowProcess"/>
    <dgm:cxn modelId="{8C07CAD9-6F49-472C-A316-E7EF87C9E54C}" type="presOf" srcId="{93BE89D7-F641-4244-A392-A46DF2C6DD77}" destId="{4F8C738C-39ED-45E2-A38F-0992F69D8F81}" srcOrd="0" destOrd="0" presId="urn:microsoft.com/office/officeart/2016/7/layout/VerticalDownArrowProcess"/>
    <dgm:cxn modelId="{76832AEE-7340-44D5-91F9-A19F6C17F634}" type="presOf" srcId="{314FC943-D25A-4966-9C70-3E0DA9EEE560}" destId="{75076994-CBC0-44BD-A3AC-4A36CC81E064}" srcOrd="0" destOrd="0" presId="urn:microsoft.com/office/officeart/2016/7/layout/VerticalDownArrowProcess"/>
    <dgm:cxn modelId="{B0BBE0FB-DE17-45DB-8ED4-4E92CA88647C}" srcId="{314FC943-D25A-4966-9C70-3E0DA9EEE560}" destId="{B8045E91-33FD-483D-8046-41247223D1A7}" srcOrd="1" destOrd="0" parTransId="{8E361A2A-B382-4E6B-8B05-9B86DEDC0E6F}" sibTransId="{898866CB-4F40-4909-80E3-130E413664B2}"/>
    <dgm:cxn modelId="{701EDA39-F726-443E-92A1-D34E8ED1C321}" type="presParOf" srcId="{75076994-CBC0-44BD-A3AC-4A36CC81E064}" destId="{5318156A-1AB7-4065-9EE4-8AEA7B80FCC8}" srcOrd="0" destOrd="0" presId="urn:microsoft.com/office/officeart/2016/7/layout/VerticalDownArrowProcess"/>
    <dgm:cxn modelId="{A766C72C-DC41-4B04-8F50-20261438289E}" type="presParOf" srcId="{5318156A-1AB7-4065-9EE4-8AEA7B80FCC8}" destId="{132A23A2-FAD5-40E4-A786-56D3851A9C54}" srcOrd="0" destOrd="0" presId="urn:microsoft.com/office/officeart/2016/7/layout/VerticalDownArrowProcess"/>
    <dgm:cxn modelId="{53A8D324-663A-40ED-9275-D4EE07436698}" type="presParOf" srcId="{5318156A-1AB7-4065-9EE4-8AEA7B80FCC8}" destId="{A9A6FCAD-9F25-44DD-8AAA-D313BBC7EAE5}" srcOrd="1" destOrd="0" presId="urn:microsoft.com/office/officeart/2016/7/layout/VerticalDownArrowProcess"/>
    <dgm:cxn modelId="{A61427BA-62A9-4262-8678-299BE19E260B}" type="presParOf" srcId="{75076994-CBC0-44BD-A3AC-4A36CC81E064}" destId="{1E7196DB-2931-492B-96F2-42D492A21A80}" srcOrd="1" destOrd="0" presId="urn:microsoft.com/office/officeart/2016/7/layout/VerticalDownArrowProcess"/>
    <dgm:cxn modelId="{18B96CAC-A464-4CA0-8A50-25896D36D558}" type="presParOf" srcId="{75076994-CBC0-44BD-A3AC-4A36CC81E064}" destId="{60B2EF40-BCB3-4C3F-B994-AEA2A5EBE778}" srcOrd="2" destOrd="0" presId="urn:microsoft.com/office/officeart/2016/7/layout/VerticalDownArrowProcess"/>
    <dgm:cxn modelId="{7ACCEC33-DF9F-42E1-AF8F-448AF9ED1CA0}" type="presParOf" srcId="{60B2EF40-BCB3-4C3F-B994-AEA2A5EBE778}" destId="{4F8C738C-39ED-45E2-A38F-0992F69D8F81}" srcOrd="0" destOrd="0" presId="urn:microsoft.com/office/officeart/2016/7/layout/VerticalDownArrowProcess"/>
    <dgm:cxn modelId="{BC7FF7A2-3941-4B88-B316-61BF5A460C16}" type="presParOf" srcId="{60B2EF40-BCB3-4C3F-B994-AEA2A5EBE778}" destId="{CF61076E-5986-4C33-AF3C-3946481D79B7}" srcOrd="1" destOrd="0" presId="urn:microsoft.com/office/officeart/2016/7/layout/VerticalDownArrowProcess"/>
    <dgm:cxn modelId="{4187A3BA-813A-4C7C-A656-852FE0D73DB4}" type="presParOf" srcId="{60B2EF40-BCB3-4C3F-B994-AEA2A5EBE778}" destId="{612A5C8C-DFA1-4BA4-B85C-EC9A8DAA8FF8}" srcOrd="2" destOrd="0" presId="urn:microsoft.com/office/officeart/2016/7/layout/VerticalDownArrowProcess"/>
    <dgm:cxn modelId="{05EEEE8D-4B81-449C-AE5E-93FE510B65FE}" type="presParOf" srcId="{75076994-CBC0-44BD-A3AC-4A36CC81E064}" destId="{3BDD9054-6B24-41B5-9A4E-9CA2C1F842BB}" srcOrd="3" destOrd="0" presId="urn:microsoft.com/office/officeart/2016/7/layout/VerticalDownArrowProcess"/>
    <dgm:cxn modelId="{42731CC1-6AD5-4B1A-9A78-12BB4B23F3BB}" type="presParOf" srcId="{75076994-CBC0-44BD-A3AC-4A36CC81E064}" destId="{DAD12420-374D-4ECB-B1D0-76426945B1B4}" srcOrd="4" destOrd="0" presId="urn:microsoft.com/office/officeart/2016/7/layout/VerticalDownArrowProcess"/>
    <dgm:cxn modelId="{E579295C-3BC6-4F06-A1FE-CC0DB8DEBEE9}" type="presParOf" srcId="{DAD12420-374D-4ECB-B1D0-76426945B1B4}" destId="{ED401AD3-8954-4F0E-9C30-AF23968681C3}" srcOrd="0" destOrd="0" presId="urn:microsoft.com/office/officeart/2016/7/layout/VerticalDownArrowProcess"/>
    <dgm:cxn modelId="{7EFF5216-C7E3-4A72-851A-248697F201F4}" type="presParOf" srcId="{DAD12420-374D-4ECB-B1D0-76426945B1B4}" destId="{AA006C0A-F02C-43E5-A522-3E762095521F}" srcOrd="1" destOrd="0" presId="urn:microsoft.com/office/officeart/2016/7/layout/VerticalDownArrowProcess"/>
    <dgm:cxn modelId="{E88136AD-D787-41DB-B300-204894AF70EC}" type="presParOf" srcId="{DAD12420-374D-4ECB-B1D0-76426945B1B4}" destId="{C9343335-702D-4D28-8117-ACAF845BDF89}" srcOrd="2" destOrd="0" presId="urn:microsoft.com/office/officeart/2016/7/layout/VerticalDownArrowProcess"/>
    <dgm:cxn modelId="{210212BF-9E47-4F87-A0F0-A745C47A62D4}" type="presParOf" srcId="{75076994-CBC0-44BD-A3AC-4A36CC81E064}" destId="{54A0FB62-AB3E-41EA-8A18-71426B64F0A5}" srcOrd="5" destOrd="0" presId="urn:microsoft.com/office/officeart/2016/7/layout/VerticalDownArrowProcess"/>
    <dgm:cxn modelId="{807C4F86-8C18-4551-AEA7-DA303C60D0D1}" type="presParOf" srcId="{75076994-CBC0-44BD-A3AC-4A36CC81E064}" destId="{C9B4190C-0180-4286-87F2-8729249C0F19}" srcOrd="6" destOrd="0" presId="urn:microsoft.com/office/officeart/2016/7/layout/VerticalDownArrowProcess"/>
    <dgm:cxn modelId="{56CFFDF9-06B0-4C14-9A10-395E5D2D2EEF}" type="presParOf" srcId="{C9B4190C-0180-4286-87F2-8729249C0F19}" destId="{D6250CDF-2F3E-4A05-8719-8552A8B638F5}" srcOrd="0" destOrd="0" presId="urn:microsoft.com/office/officeart/2016/7/layout/VerticalDownArrowProcess"/>
    <dgm:cxn modelId="{A541937B-A9D9-4B2B-B672-63D01132A7F6}" type="presParOf" srcId="{C9B4190C-0180-4286-87F2-8729249C0F19}" destId="{AB0972F2-ACC0-4C83-B4B7-80CDB28FCE4E}" srcOrd="1" destOrd="0" presId="urn:microsoft.com/office/officeart/2016/7/layout/VerticalDownArrowProcess"/>
    <dgm:cxn modelId="{6C0A676D-A758-4C3D-A398-F7E2B815A4F3}" type="presParOf" srcId="{C9B4190C-0180-4286-87F2-8729249C0F19}" destId="{CBA65E57-3F27-425D-AADD-4E69B42A8BE2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935EE8F-4BF4-48BA-B93F-2BE015D49D76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CA26720E-B57D-4F83-B665-788D4B1144DE}">
      <dgm:prSet/>
      <dgm:spPr/>
      <dgm:t>
        <a:bodyPr/>
        <a:lstStyle/>
        <a:p>
          <a:pPr>
            <a:defRPr cap="all"/>
          </a:pPr>
          <a:r>
            <a:rPr lang="en-US"/>
            <a:t>Reframe</a:t>
          </a:r>
        </a:p>
      </dgm:t>
    </dgm:pt>
    <dgm:pt modelId="{95FCB8EE-EADE-46AC-96FE-1A9070446570}" type="parTrans" cxnId="{707C4CFF-6378-49FF-9A27-ABB2B908B8FD}">
      <dgm:prSet/>
      <dgm:spPr/>
      <dgm:t>
        <a:bodyPr/>
        <a:lstStyle/>
        <a:p>
          <a:endParaRPr lang="en-US"/>
        </a:p>
      </dgm:t>
    </dgm:pt>
    <dgm:pt modelId="{3FFE119B-6394-45EB-B1EA-BEABAE089842}" type="sibTrans" cxnId="{707C4CFF-6378-49FF-9A27-ABB2B908B8FD}">
      <dgm:prSet/>
      <dgm:spPr/>
      <dgm:t>
        <a:bodyPr/>
        <a:lstStyle/>
        <a:p>
          <a:endParaRPr lang="en-US"/>
        </a:p>
      </dgm:t>
    </dgm:pt>
    <dgm:pt modelId="{A4C99BFA-158F-437B-B8CE-AA60496E661F}">
      <dgm:prSet/>
      <dgm:spPr/>
      <dgm:t>
        <a:bodyPr/>
        <a:lstStyle/>
        <a:p>
          <a:pPr>
            <a:defRPr cap="all"/>
          </a:pPr>
          <a:r>
            <a:rPr lang="en-US"/>
            <a:t>Listen</a:t>
          </a:r>
        </a:p>
      </dgm:t>
    </dgm:pt>
    <dgm:pt modelId="{50C25D2A-880F-46E5-A27B-FE7DB152FD4A}" type="parTrans" cxnId="{B17FC7AA-5FCC-49DF-AC18-20F7D6F4A474}">
      <dgm:prSet/>
      <dgm:spPr/>
      <dgm:t>
        <a:bodyPr/>
        <a:lstStyle/>
        <a:p>
          <a:endParaRPr lang="en-US"/>
        </a:p>
      </dgm:t>
    </dgm:pt>
    <dgm:pt modelId="{754B10A9-8A67-4FB4-9F18-593ECFB2952B}" type="sibTrans" cxnId="{B17FC7AA-5FCC-49DF-AC18-20F7D6F4A474}">
      <dgm:prSet/>
      <dgm:spPr/>
      <dgm:t>
        <a:bodyPr/>
        <a:lstStyle/>
        <a:p>
          <a:endParaRPr lang="en-US"/>
        </a:p>
      </dgm:t>
    </dgm:pt>
    <dgm:pt modelId="{2C93B795-489D-4315-B8F6-ECCDE29BC539}">
      <dgm:prSet/>
      <dgm:spPr/>
      <dgm:t>
        <a:bodyPr/>
        <a:lstStyle/>
        <a:p>
          <a:pPr>
            <a:defRPr cap="all"/>
          </a:pPr>
          <a:r>
            <a:rPr lang="en-US"/>
            <a:t>Naming the dynamic (point out digressions, interruptive behaviors, denied emotions)</a:t>
          </a:r>
        </a:p>
      </dgm:t>
    </dgm:pt>
    <dgm:pt modelId="{C4BDEDD8-1222-4583-9E21-5A28D99FCA28}" type="parTrans" cxnId="{812614B5-E59B-45EA-9E84-86DA18918950}">
      <dgm:prSet/>
      <dgm:spPr/>
      <dgm:t>
        <a:bodyPr/>
        <a:lstStyle/>
        <a:p>
          <a:endParaRPr lang="en-US"/>
        </a:p>
      </dgm:t>
    </dgm:pt>
    <dgm:pt modelId="{86DD320F-942A-4BD8-A803-86D0E5725746}" type="sibTrans" cxnId="{812614B5-E59B-45EA-9E84-86DA18918950}">
      <dgm:prSet/>
      <dgm:spPr/>
      <dgm:t>
        <a:bodyPr/>
        <a:lstStyle/>
        <a:p>
          <a:endParaRPr lang="en-US"/>
        </a:p>
      </dgm:t>
    </dgm:pt>
    <dgm:pt modelId="{DF8A6B29-CF8C-48E3-9DDA-3634923AAB82}" type="pres">
      <dgm:prSet presAssocID="{6935EE8F-4BF4-48BA-B93F-2BE015D49D76}" presName="root" presStyleCnt="0">
        <dgm:presLayoutVars>
          <dgm:dir/>
          <dgm:resizeHandles val="exact"/>
        </dgm:presLayoutVars>
      </dgm:prSet>
      <dgm:spPr/>
    </dgm:pt>
    <dgm:pt modelId="{A7FFD81D-C815-4933-AA4F-D4FA0ABD5FBC}" type="pres">
      <dgm:prSet presAssocID="{CA26720E-B57D-4F83-B665-788D4B1144DE}" presName="compNode" presStyleCnt="0"/>
      <dgm:spPr/>
    </dgm:pt>
    <dgm:pt modelId="{AAE6102C-5EF8-452B-BC67-EF0CB5FBF2B3}" type="pres">
      <dgm:prSet presAssocID="{CA26720E-B57D-4F83-B665-788D4B1144DE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0154B79A-B393-4FF8-96B4-E621E41D29DF}" type="pres">
      <dgm:prSet presAssocID="{CA26720E-B57D-4F83-B665-788D4B1144D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0AD5931D-9F8C-4B40-91A2-FF465078D1F7}" type="pres">
      <dgm:prSet presAssocID="{CA26720E-B57D-4F83-B665-788D4B1144DE}" presName="spaceRect" presStyleCnt="0"/>
      <dgm:spPr/>
    </dgm:pt>
    <dgm:pt modelId="{B7A1D9C2-1329-4BD0-9774-DE193C458904}" type="pres">
      <dgm:prSet presAssocID="{CA26720E-B57D-4F83-B665-788D4B1144DE}" presName="textRect" presStyleLbl="revTx" presStyleIdx="0" presStyleCnt="3">
        <dgm:presLayoutVars>
          <dgm:chMax val="1"/>
          <dgm:chPref val="1"/>
        </dgm:presLayoutVars>
      </dgm:prSet>
      <dgm:spPr/>
    </dgm:pt>
    <dgm:pt modelId="{D2C29BC7-2C86-4D44-BCD4-27C96779B2C9}" type="pres">
      <dgm:prSet presAssocID="{3FFE119B-6394-45EB-B1EA-BEABAE089842}" presName="sibTrans" presStyleCnt="0"/>
      <dgm:spPr/>
    </dgm:pt>
    <dgm:pt modelId="{92228B8E-6DCB-420C-AE6C-838B1A1D6963}" type="pres">
      <dgm:prSet presAssocID="{A4C99BFA-158F-437B-B8CE-AA60496E661F}" presName="compNode" presStyleCnt="0"/>
      <dgm:spPr/>
    </dgm:pt>
    <dgm:pt modelId="{CA8A695D-7927-411B-8AC3-688D9194895F}" type="pres">
      <dgm:prSet presAssocID="{A4C99BFA-158F-437B-B8CE-AA60496E661F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F9C4F23E-6B61-47D8-8A87-D79B0985A41A}" type="pres">
      <dgm:prSet presAssocID="{A4C99BFA-158F-437B-B8CE-AA60496E661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phones"/>
        </a:ext>
      </dgm:extLst>
    </dgm:pt>
    <dgm:pt modelId="{2834E266-64B3-46CA-834F-6131337FFDC1}" type="pres">
      <dgm:prSet presAssocID="{A4C99BFA-158F-437B-B8CE-AA60496E661F}" presName="spaceRect" presStyleCnt="0"/>
      <dgm:spPr/>
    </dgm:pt>
    <dgm:pt modelId="{6D8C694D-EEAD-4966-8070-38DD30831427}" type="pres">
      <dgm:prSet presAssocID="{A4C99BFA-158F-437B-B8CE-AA60496E661F}" presName="textRect" presStyleLbl="revTx" presStyleIdx="1" presStyleCnt="3">
        <dgm:presLayoutVars>
          <dgm:chMax val="1"/>
          <dgm:chPref val="1"/>
        </dgm:presLayoutVars>
      </dgm:prSet>
      <dgm:spPr/>
    </dgm:pt>
    <dgm:pt modelId="{17DB9996-2F18-4614-BDF2-96C9D074FA22}" type="pres">
      <dgm:prSet presAssocID="{754B10A9-8A67-4FB4-9F18-593ECFB2952B}" presName="sibTrans" presStyleCnt="0"/>
      <dgm:spPr/>
    </dgm:pt>
    <dgm:pt modelId="{FA4BFA04-1817-4F5C-A13F-E58DAD8EEDA8}" type="pres">
      <dgm:prSet presAssocID="{2C93B795-489D-4315-B8F6-ECCDE29BC539}" presName="compNode" presStyleCnt="0"/>
      <dgm:spPr/>
    </dgm:pt>
    <dgm:pt modelId="{C07319F2-CBFD-4786-B6CA-CF981DAA08B9}" type="pres">
      <dgm:prSet presAssocID="{2C93B795-489D-4315-B8F6-ECCDE29BC539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72EE02F6-D97E-4420-9132-9FE02830F2E6}" type="pres">
      <dgm:prSet presAssocID="{2C93B795-489D-4315-B8F6-ECCDE29BC53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utral Face with No Fill"/>
        </a:ext>
      </dgm:extLst>
    </dgm:pt>
    <dgm:pt modelId="{A9A4288C-4E88-40E3-A14D-06C246BD1FDE}" type="pres">
      <dgm:prSet presAssocID="{2C93B795-489D-4315-B8F6-ECCDE29BC539}" presName="spaceRect" presStyleCnt="0"/>
      <dgm:spPr/>
    </dgm:pt>
    <dgm:pt modelId="{2EF6F649-014A-4EE8-909C-31A86E943E4E}" type="pres">
      <dgm:prSet presAssocID="{2C93B795-489D-4315-B8F6-ECCDE29BC53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B09FD9B-697C-458D-B6F4-6C03738EBF10}" type="presOf" srcId="{A4C99BFA-158F-437B-B8CE-AA60496E661F}" destId="{6D8C694D-EEAD-4966-8070-38DD30831427}" srcOrd="0" destOrd="0" presId="urn:microsoft.com/office/officeart/2018/5/layout/IconLeafLabelList"/>
    <dgm:cxn modelId="{B17FC7AA-5FCC-49DF-AC18-20F7D6F4A474}" srcId="{6935EE8F-4BF4-48BA-B93F-2BE015D49D76}" destId="{A4C99BFA-158F-437B-B8CE-AA60496E661F}" srcOrd="1" destOrd="0" parTransId="{50C25D2A-880F-46E5-A27B-FE7DB152FD4A}" sibTransId="{754B10A9-8A67-4FB4-9F18-593ECFB2952B}"/>
    <dgm:cxn modelId="{812614B5-E59B-45EA-9E84-86DA18918950}" srcId="{6935EE8F-4BF4-48BA-B93F-2BE015D49D76}" destId="{2C93B795-489D-4315-B8F6-ECCDE29BC539}" srcOrd="2" destOrd="0" parTransId="{C4BDEDD8-1222-4583-9E21-5A28D99FCA28}" sibTransId="{86DD320F-942A-4BD8-A803-86D0E5725746}"/>
    <dgm:cxn modelId="{B8339BE4-71EC-4FD0-9BB4-8C609C877749}" type="presOf" srcId="{2C93B795-489D-4315-B8F6-ECCDE29BC539}" destId="{2EF6F649-014A-4EE8-909C-31A86E943E4E}" srcOrd="0" destOrd="0" presId="urn:microsoft.com/office/officeart/2018/5/layout/IconLeafLabelList"/>
    <dgm:cxn modelId="{CB01A8FD-08D0-4A92-B6AC-D608DD27BC58}" type="presOf" srcId="{6935EE8F-4BF4-48BA-B93F-2BE015D49D76}" destId="{DF8A6B29-CF8C-48E3-9DDA-3634923AAB82}" srcOrd="0" destOrd="0" presId="urn:microsoft.com/office/officeart/2018/5/layout/IconLeafLabelList"/>
    <dgm:cxn modelId="{707C4CFF-6378-49FF-9A27-ABB2B908B8FD}" srcId="{6935EE8F-4BF4-48BA-B93F-2BE015D49D76}" destId="{CA26720E-B57D-4F83-B665-788D4B1144DE}" srcOrd="0" destOrd="0" parTransId="{95FCB8EE-EADE-46AC-96FE-1A9070446570}" sibTransId="{3FFE119B-6394-45EB-B1EA-BEABAE089842}"/>
    <dgm:cxn modelId="{D454B9FF-4629-4F71-88B2-9CD1C29A827B}" type="presOf" srcId="{CA26720E-B57D-4F83-B665-788D4B1144DE}" destId="{B7A1D9C2-1329-4BD0-9774-DE193C458904}" srcOrd="0" destOrd="0" presId="urn:microsoft.com/office/officeart/2018/5/layout/IconLeafLabelList"/>
    <dgm:cxn modelId="{7DC80AAA-3A34-4EA1-9F68-31A21DDEF6C7}" type="presParOf" srcId="{DF8A6B29-CF8C-48E3-9DDA-3634923AAB82}" destId="{A7FFD81D-C815-4933-AA4F-D4FA0ABD5FBC}" srcOrd="0" destOrd="0" presId="urn:microsoft.com/office/officeart/2018/5/layout/IconLeafLabelList"/>
    <dgm:cxn modelId="{B3CD767B-6F24-4CC0-B956-1982A02D6192}" type="presParOf" srcId="{A7FFD81D-C815-4933-AA4F-D4FA0ABD5FBC}" destId="{AAE6102C-5EF8-452B-BC67-EF0CB5FBF2B3}" srcOrd="0" destOrd="0" presId="urn:microsoft.com/office/officeart/2018/5/layout/IconLeafLabelList"/>
    <dgm:cxn modelId="{C7C4ECAC-82C6-434E-B2DB-179BF274CCBE}" type="presParOf" srcId="{A7FFD81D-C815-4933-AA4F-D4FA0ABD5FBC}" destId="{0154B79A-B393-4FF8-96B4-E621E41D29DF}" srcOrd="1" destOrd="0" presId="urn:microsoft.com/office/officeart/2018/5/layout/IconLeafLabelList"/>
    <dgm:cxn modelId="{05112121-F6F5-4F02-99E5-D0C61F0BBDA9}" type="presParOf" srcId="{A7FFD81D-C815-4933-AA4F-D4FA0ABD5FBC}" destId="{0AD5931D-9F8C-4B40-91A2-FF465078D1F7}" srcOrd="2" destOrd="0" presId="urn:microsoft.com/office/officeart/2018/5/layout/IconLeafLabelList"/>
    <dgm:cxn modelId="{72DA20C7-8500-48BE-AAB7-4195C7080CA3}" type="presParOf" srcId="{A7FFD81D-C815-4933-AA4F-D4FA0ABD5FBC}" destId="{B7A1D9C2-1329-4BD0-9774-DE193C458904}" srcOrd="3" destOrd="0" presId="urn:microsoft.com/office/officeart/2018/5/layout/IconLeafLabelList"/>
    <dgm:cxn modelId="{E8D9C00C-FE64-4EDA-8350-A54AED6189E0}" type="presParOf" srcId="{DF8A6B29-CF8C-48E3-9DDA-3634923AAB82}" destId="{D2C29BC7-2C86-4D44-BCD4-27C96779B2C9}" srcOrd="1" destOrd="0" presId="urn:microsoft.com/office/officeart/2018/5/layout/IconLeafLabelList"/>
    <dgm:cxn modelId="{9428220D-CBBD-4579-B8C7-0D8C7699F93D}" type="presParOf" srcId="{DF8A6B29-CF8C-48E3-9DDA-3634923AAB82}" destId="{92228B8E-6DCB-420C-AE6C-838B1A1D6963}" srcOrd="2" destOrd="0" presId="urn:microsoft.com/office/officeart/2018/5/layout/IconLeafLabelList"/>
    <dgm:cxn modelId="{42D6E559-6564-4B49-8C07-076FEE5B4058}" type="presParOf" srcId="{92228B8E-6DCB-420C-AE6C-838B1A1D6963}" destId="{CA8A695D-7927-411B-8AC3-688D9194895F}" srcOrd="0" destOrd="0" presId="urn:microsoft.com/office/officeart/2018/5/layout/IconLeafLabelList"/>
    <dgm:cxn modelId="{A3679274-792F-4F80-B377-DD80994021C5}" type="presParOf" srcId="{92228B8E-6DCB-420C-AE6C-838B1A1D6963}" destId="{F9C4F23E-6B61-47D8-8A87-D79B0985A41A}" srcOrd="1" destOrd="0" presId="urn:microsoft.com/office/officeart/2018/5/layout/IconLeafLabelList"/>
    <dgm:cxn modelId="{AA71D797-8662-4D92-8FA2-DE359549F839}" type="presParOf" srcId="{92228B8E-6DCB-420C-AE6C-838B1A1D6963}" destId="{2834E266-64B3-46CA-834F-6131337FFDC1}" srcOrd="2" destOrd="0" presId="urn:microsoft.com/office/officeart/2018/5/layout/IconLeafLabelList"/>
    <dgm:cxn modelId="{277F9390-40A0-4034-883F-A010C89B06B9}" type="presParOf" srcId="{92228B8E-6DCB-420C-AE6C-838B1A1D6963}" destId="{6D8C694D-EEAD-4966-8070-38DD30831427}" srcOrd="3" destOrd="0" presId="urn:microsoft.com/office/officeart/2018/5/layout/IconLeafLabelList"/>
    <dgm:cxn modelId="{81665A30-0C7F-45F6-BC09-A54149926B51}" type="presParOf" srcId="{DF8A6B29-CF8C-48E3-9DDA-3634923AAB82}" destId="{17DB9996-2F18-4614-BDF2-96C9D074FA22}" srcOrd="3" destOrd="0" presId="urn:microsoft.com/office/officeart/2018/5/layout/IconLeafLabelList"/>
    <dgm:cxn modelId="{7B9A87DA-294D-4352-9548-051B880F6CF8}" type="presParOf" srcId="{DF8A6B29-CF8C-48E3-9DDA-3634923AAB82}" destId="{FA4BFA04-1817-4F5C-A13F-E58DAD8EEDA8}" srcOrd="4" destOrd="0" presId="urn:microsoft.com/office/officeart/2018/5/layout/IconLeafLabelList"/>
    <dgm:cxn modelId="{E527D741-7E8A-4EEA-9B7D-9AE743DF64EA}" type="presParOf" srcId="{FA4BFA04-1817-4F5C-A13F-E58DAD8EEDA8}" destId="{C07319F2-CBFD-4786-B6CA-CF981DAA08B9}" srcOrd="0" destOrd="0" presId="urn:microsoft.com/office/officeart/2018/5/layout/IconLeafLabelList"/>
    <dgm:cxn modelId="{9D57C29C-84A4-4C27-BE5A-F23BD386F199}" type="presParOf" srcId="{FA4BFA04-1817-4F5C-A13F-E58DAD8EEDA8}" destId="{72EE02F6-D97E-4420-9132-9FE02830F2E6}" srcOrd="1" destOrd="0" presId="urn:microsoft.com/office/officeart/2018/5/layout/IconLeafLabelList"/>
    <dgm:cxn modelId="{7DF537B5-1222-4DAD-B38F-2177802307AE}" type="presParOf" srcId="{FA4BFA04-1817-4F5C-A13F-E58DAD8EEDA8}" destId="{A9A4288C-4E88-40E3-A14D-06C246BD1FDE}" srcOrd="2" destOrd="0" presId="urn:microsoft.com/office/officeart/2018/5/layout/IconLeafLabelList"/>
    <dgm:cxn modelId="{5D824770-347A-4B37-8B6B-086FD28ACC98}" type="presParOf" srcId="{FA4BFA04-1817-4F5C-A13F-E58DAD8EEDA8}" destId="{2EF6F649-014A-4EE8-909C-31A86E943E4E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BBF1B8-4EEA-F947-818C-4EF763CA7376}">
      <dsp:nvSpPr>
        <dsp:cNvPr id="0" name=""/>
        <dsp:cNvSpPr/>
      </dsp:nvSpPr>
      <dsp:spPr>
        <a:xfrm>
          <a:off x="0" y="50506"/>
          <a:ext cx="6248400" cy="71954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Vulnerable</a:t>
          </a:r>
        </a:p>
      </dsp:txBody>
      <dsp:txXfrm>
        <a:off x="35125" y="85631"/>
        <a:ext cx="6178150" cy="649299"/>
      </dsp:txXfrm>
    </dsp:sp>
    <dsp:sp modelId="{FE8C37D6-04D0-FB4C-861E-8EF5EEFA5EBD}">
      <dsp:nvSpPr>
        <dsp:cNvPr id="0" name=""/>
        <dsp:cNvSpPr/>
      </dsp:nvSpPr>
      <dsp:spPr>
        <a:xfrm>
          <a:off x="0" y="856456"/>
          <a:ext cx="6248400" cy="719549"/>
        </a:xfrm>
        <a:prstGeom prst="roundRect">
          <a:avLst/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Relationships</a:t>
          </a:r>
        </a:p>
      </dsp:txBody>
      <dsp:txXfrm>
        <a:off x="35125" y="891581"/>
        <a:ext cx="6178150" cy="649299"/>
      </dsp:txXfrm>
    </dsp:sp>
    <dsp:sp modelId="{5BCBF3E6-EB19-6845-9741-09677A9E8B70}">
      <dsp:nvSpPr>
        <dsp:cNvPr id="0" name=""/>
        <dsp:cNvSpPr/>
      </dsp:nvSpPr>
      <dsp:spPr>
        <a:xfrm>
          <a:off x="0" y="1662406"/>
          <a:ext cx="6248400" cy="719549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Inquiry (Ask Questions)</a:t>
          </a:r>
        </a:p>
      </dsp:txBody>
      <dsp:txXfrm>
        <a:off x="35125" y="1697531"/>
        <a:ext cx="6178150" cy="649299"/>
      </dsp:txXfrm>
    </dsp:sp>
    <dsp:sp modelId="{3D4B9542-274C-7340-BD5C-81C1BF1B1100}">
      <dsp:nvSpPr>
        <dsp:cNvPr id="0" name=""/>
        <dsp:cNvSpPr/>
      </dsp:nvSpPr>
      <dsp:spPr>
        <a:xfrm>
          <a:off x="0" y="2468356"/>
          <a:ext cx="6248400" cy="719549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Cultural Frames of Reference</a:t>
          </a:r>
        </a:p>
      </dsp:txBody>
      <dsp:txXfrm>
        <a:off x="35125" y="2503481"/>
        <a:ext cx="6178150" cy="649299"/>
      </dsp:txXfrm>
    </dsp:sp>
    <dsp:sp modelId="{4BC329B6-EFCC-AD4E-93D7-5FFC69888036}">
      <dsp:nvSpPr>
        <dsp:cNvPr id="0" name=""/>
        <dsp:cNvSpPr/>
      </dsp:nvSpPr>
      <dsp:spPr>
        <a:xfrm>
          <a:off x="0" y="3274306"/>
          <a:ext cx="6248400" cy="719549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Actions </a:t>
          </a:r>
        </a:p>
      </dsp:txBody>
      <dsp:txXfrm>
        <a:off x="35125" y="3309431"/>
        <a:ext cx="6178150" cy="649299"/>
      </dsp:txXfrm>
    </dsp:sp>
    <dsp:sp modelId="{8BFEE9C7-221D-684D-8B95-B0891EA85FD2}">
      <dsp:nvSpPr>
        <dsp:cNvPr id="0" name=""/>
        <dsp:cNvSpPr/>
      </dsp:nvSpPr>
      <dsp:spPr>
        <a:xfrm>
          <a:off x="0" y="4080256"/>
          <a:ext cx="6248400" cy="719549"/>
        </a:xfrm>
        <a:prstGeom prst="roundRect">
          <a:avLst/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Access Resources</a:t>
          </a:r>
        </a:p>
      </dsp:txBody>
      <dsp:txXfrm>
        <a:off x="35125" y="4115381"/>
        <a:ext cx="6178150" cy="649299"/>
      </dsp:txXfrm>
    </dsp:sp>
    <dsp:sp modelId="{A01FDEC3-62C0-CF41-847C-257AC58B0F09}">
      <dsp:nvSpPr>
        <dsp:cNvPr id="0" name=""/>
        <dsp:cNvSpPr/>
      </dsp:nvSpPr>
      <dsp:spPr>
        <a:xfrm>
          <a:off x="0" y="4886206"/>
          <a:ext cx="6248400" cy="71954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Reflective</a:t>
          </a:r>
        </a:p>
      </dsp:txBody>
      <dsp:txXfrm>
        <a:off x="35125" y="4921331"/>
        <a:ext cx="6178150" cy="64929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D30981-7715-468E-834D-364703CDA4D5}">
      <dsp:nvSpPr>
        <dsp:cNvPr id="0" name=""/>
        <dsp:cNvSpPr/>
      </dsp:nvSpPr>
      <dsp:spPr>
        <a:xfrm>
          <a:off x="2044800" y="375668"/>
          <a:ext cx="2196000" cy="2196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CE8626-60B8-4407-BCF0-C9ABBF5FB601}">
      <dsp:nvSpPr>
        <dsp:cNvPr id="0" name=""/>
        <dsp:cNvSpPr/>
      </dsp:nvSpPr>
      <dsp:spPr>
        <a:xfrm>
          <a:off x="2512800" y="843669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F3E5B3-08B0-416A-982A-8B0E7C4CDC9D}">
      <dsp:nvSpPr>
        <dsp:cNvPr id="0" name=""/>
        <dsp:cNvSpPr/>
      </dsp:nvSpPr>
      <dsp:spPr>
        <a:xfrm>
          <a:off x="1342800" y="3255669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400" kern="1200"/>
            <a:t>Pedagogy</a:t>
          </a:r>
        </a:p>
      </dsp:txBody>
      <dsp:txXfrm>
        <a:off x="1342800" y="3255669"/>
        <a:ext cx="3600000" cy="720000"/>
      </dsp:txXfrm>
    </dsp:sp>
    <dsp:sp modelId="{951C4FB1-1606-443C-B1A8-AD16504786EC}">
      <dsp:nvSpPr>
        <dsp:cNvPr id="0" name=""/>
        <dsp:cNvSpPr/>
      </dsp:nvSpPr>
      <dsp:spPr>
        <a:xfrm>
          <a:off x="6274800" y="375668"/>
          <a:ext cx="2196000" cy="2196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793DD7-1E40-45BD-94E5-D5A392DBD02C}">
      <dsp:nvSpPr>
        <dsp:cNvPr id="0" name=""/>
        <dsp:cNvSpPr/>
      </dsp:nvSpPr>
      <dsp:spPr>
        <a:xfrm>
          <a:off x="6742800" y="843669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E1F0B5-1227-4657-B4C1-194749B30154}">
      <dsp:nvSpPr>
        <dsp:cNvPr id="0" name=""/>
        <dsp:cNvSpPr/>
      </dsp:nvSpPr>
      <dsp:spPr>
        <a:xfrm>
          <a:off x="5572800" y="3255669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400" kern="1200"/>
            <a:t>Content</a:t>
          </a:r>
        </a:p>
      </dsp:txBody>
      <dsp:txXfrm>
        <a:off x="5572800" y="3255669"/>
        <a:ext cx="360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C0441C-B71F-FA42-802B-7765ED6AF1CC}">
      <dsp:nvSpPr>
        <dsp:cNvPr id="0" name=""/>
        <dsp:cNvSpPr/>
      </dsp:nvSpPr>
      <dsp:spPr>
        <a:xfrm>
          <a:off x="466366" y="444169"/>
          <a:ext cx="4416552" cy="4416552"/>
        </a:xfrm>
        <a:prstGeom prst="pie">
          <a:avLst>
            <a:gd name="adj1" fmla="val 16200000"/>
            <a:gd name="adj2" fmla="val 1928571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Vulnerable</a:t>
          </a:r>
        </a:p>
      </dsp:txBody>
      <dsp:txXfrm>
        <a:off x="2786633" y="854278"/>
        <a:ext cx="1051560" cy="841248"/>
      </dsp:txXfrm>
    </dsp:sp>
    <dsp:sp modelId="{350B040A-10A6-D740-879F-95A6D7381F00}">
      <dsp:nvSpPr>
        <dsp:cNvPr id="0" name=""/>
        <dsp:cNvSpPr/>
      </dsp:nvSpPr>
      <dsp:spPr>
        <a:xfrm>
          <a:off x="523151" y="515150"/>
          <a:ext cx="4416552" cy="4416552"/>
        </a:xfrm>
        <a:prstGeom prst="pie">
          <a:avLst>
            <a:gd name="adj1" fmla="val 19285716"/>
            <a:gd name="adj2" fmla="val 77142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Relationships</a:t>
          </a:r>
        </a:p>
      </dsp:txBody>
      <dsp:txXfrm>
        <a:off x="3522726" y="2116150"/>
        <a:ext cx="1209294" cy="736092"/>
      </dsp:txXfrm>
    </dsp:sp>
    <dsp:sp modelId="{93CEBB64-83A6-E744-8F0D-AECF4C8D371D}">
      <dsp:nvSpPr>
        <dsp:cNvPr id="0" name=""/>
        <dsp:cNvSpPr/>
      </dsp:nvSpPr>
      <dsp:spPr>
        <a:xfrm>
          <a:off x="502645" y="604532"/>
          <a:ext cx="4416552" cy="4416552"/>
        </a:xfrm>
        <a:prstGeom prst="pie">
          <a:avLst>
            <a:gd name="adj1" fmla="val 771428"/>
            <a:gd name="adj2" fmla="val 385714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Inquiry (Ask Questions)</a:t>
          </a:r>
        </a:p>
      </dsp:txBody>
      <dsp:txXfrm>
        <a:off x="3338703" y="3220288"/>
        <a:ext cx="1051560" cy="814959"/>
      </dsp:txXfrm>
    </dsp:sp>
    <dsp:sp modelId="{4B601ACA-B47B-254C-9F2E-74045986CDEE}">
      <dsp:nvSpPr>
        <dsp:cNvPr id="0" name=""/>
        <dsp:cNvSpPr/>
      </dsp:nvSpPr>
      <dsp:spPr>
        <a:xfrm>
          <a:off x="420623" y="643966"/>
          <a:ext cx="4416552" cy="4416552"/>
        </a:xfrm>
        <a:prstGeom prst="pie">
          <a:avLst>
            <a:gd name="adj1" fmla="val 3857226"/>
            <a:gd name="adj2" fmla="val 694285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Cultural Frames of Reference</a:t>
          </a:r>
        </a:p>
      </dsp:txBody>
      <dsp:txXfrm>
        <a:off x="2116264" y="4114114"/>
        <a:ext cx="1025271" cy="736092"/>
      </dsp:txXfrm>
    </dsp:sp>
    <dsp:sp modelId="{64ECA044-AEC0-6542-9AA4-AEA138E913B5}">
      <dsp:nvSpPr>
        <dsp:cNvPr id="0" name=""/>
        <dsp:cNvSpPr/>
      </dsp:nvSpPr>
      <dsp:spPr>
        <a:xfrm>
          <a:off x="338602" y="604532"/>
          <a:ext cx="4416552" cy="4416552"/>
        </a:xfrm>
        <a:prstGeom prst="pie">
          <a:avLst>
            <a:gd name="adj1" fmla="val 6942858"/>
            <a:gd name="adj2" fmla="val 10028574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Actions </a:t>
          </a:r>
        </a:p>
      </dsp:txBody>
      <dsp:txXfrm>
        <a:off x="867536" y="3220288"/>
        <a:ext cx="1051560" cy="814959"/>
      </dsp:txXfrm>
    </dsp:sp>
    <dsp:sp modelId="{6D258B40-1533-3B4B-B9BE-192A77E631E3}">
      <dsp:nvSpPr>
        <dsp:cNvPr id="0" name=""/>
        <dsp:cNvSpPr/>
      </dsp:nvSpPr>
      <dsp:spPr>
        <a:xfrm>
          <a:off x="318096" y="515150"/>
          <a:ext cx="4416552" cy="4416552"/>
        </a:xfrm>
        <a:prstGeom prst="pie">
          <a:avLst>
            <a:gd name="adj1" fmla="val 10028574"/>
            <a:gd name="adj2" fmla="val 1311428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Access Resources</a:t>
          </a:r>
        </a:p>
      </dsp:txBody>
      <dsp:txXfrm>
        <a:off x="525780" y="2116150"/>
        <a:ext cx="1209294" cy="736092"/>
      </dsp:txXfrm>
    </dsp:sp>
    <dsp:sp modelId="{F2C2DE2C-09AD-1449-8D5A-6E0F742DADF1}">
      <dsp:nvSpPr>
        <dsp:cNvPr id="0" name=""/>
        <dsp:cNvSpPr/>
      </dsp:nvSpPr>
      <dsp:spPr>
        <a:xfrm>
          <a:off x="374881" y="444169"/>
          <a:ext cx="4416552" cy="4416552"/>
        </a:xfrm>
        <a:prstGeom prst="pie">
          <a:avLst>
            <a:gd name="adj1" fmla="val 13114284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Reflective</a:t>
          </a:r>
        </a:p>
      </dsp:txBody>
      <dsp:txXfrm>
        <a:off x="1419605" y="854278"/>
        <a:ext cx="1051560" cy="841248"/>
      </dsp:txXfrm>
    </dsp:sp>
    <dsp:sp modelId="{6E0A59D3-2D5B-AF46-8F93-05284A51EB9A}">
      <dsp:nvSpPr>
        <dsp:cNvPr id="0" name=""/>
        <dsp:cNvSpPr/>
      </dsp:nvSpPr>
      <dsp:spPr>
        <a:xfrm>
          <a:off x="192741" y="170764"/>
          <a:ext cx="4963363" cy="4963363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14B79D-4B12-7346-85FE-EBF1F282CFB9}">
      <dsp:nvSpPr>
        <dsp:cNvPr id="0" name=""/>
        <dsp:cNvSpPr/>
      </dsp:nvSpPr>
      <dsp:spPr>
        <a:xfrm>
          <a:off x="249882" y="242058"/>
          <a:ext cx="4963363" cy="4963363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E80D26-53EF-0742-9F36-FE141DD7B18F}">
      <dsp:nvSpPr>
        <dsp:cNvPr id="0" name=""/>
        <dsp:cNvSpPr/>
      </dsp:nvSpPr>
      <dsp:spPr>
        <a:xfrm>
          <a:off x="229304" y="331234"/>
          <a:ext cx="4963363" cy="4963363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26C3E3-4A09-B64D-97DA-B5ACB0F7983D}">
      <dsp:nvSpPr>
        <dsp:cNvPr id="0" name=""/>
        <dsp:cNvSpPr/>
      </dsp:nvSpPr>
      <dsp:spPr>
        <a:xfrm>
          <a:off x="147218" y="370445"/>
          <a:ext cx="4963363" cy="4963363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4B4EE4-0914-244F-8EA0-8209FE43A5FB}">
      <dsp:nvSpPr>
        <dsp:cNvPr id="0" name=""/>
        <dsp:cNvSpPr/>
      </dsp:nvSpPr>
      <dsp:spPr>
        <a:xfrm>
          <a:off x="65132" y="331234"/>
          <a:ext cx="4963363" cy="4963363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C1F874-EB40-334C-9D5E-6CE182AD6258}">
      <dsp:nvSpPr>
        <dsp:cNvPr id="0" name=""/>
        <dsp:cNvSpPr/>
      </dsp:nvSpPr>
      <dsp:spPr>
        <a:xfrm>
          <a:off x="44554" y="242058"/>
          <a:ext cx="4963363" cy="4963363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76AA6D-A874-FE49-9A43-9C5E516C6F76}">
      <dsp:nvSpPr>
        <dsp:cNvPr id="0" name=""/>
        <dsp:cNvSpPr/>
      </dsp:nvSpPr>
      <dsp:spPr>
        <a:xfrm>
          <a:off x="101695" y="170764"/>
          <a:ext cx="4963363" cy="4963363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EE697A-A3F8-47C3-A656-9644A1582811}">
      <dsp:nvSpPr>
        <dsp:cNvPr id="0" name=""/>
        <dsp:cNvSpPr/>
      </dsp:nvSpPr>
      <dsp:spPr>
        <a:xfrm>
          <a:off x="674477" y="670211"/>
          <a:ext cx="1887187" cy="188718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1A2C68-29F7-48A0-9630-BAB2F85E0F2F}">
      <dsp:nvSpPr>
        <dsp:cNvPr id="0" name=""/>
        <dsp:cNvSpPr/>
      </dsp:nvSpPr>
      <dsp:spPr>
        <a:xfrm>
          <a:off x="1076665" y="1072399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33C988-9ED3-4219-99CB-5381F9129545}">
      <dsp:nvSpPr>
        <dsp:cNvPr id="0" name=""/>
        <dsp:cNvSpPr/>
      </dsp:nvSpPr>
      <dsp:spPr>
        <a:xfrm>
          <a:off x="71196" y="314521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Acknowledge that feelings are involved</a:t>
          </a:r>
        </a:p>
      </dsp:txBody>
      <dsp:txXfrm>
        <a:off x="71196" y="3145212"/>
        <a:ext cx="3093750" cy="720000"/>
      </dsp:txXfrm>
    </dsp:sp>
    <dsp:sp modelId="{2984B3ED-7EF5-4221-B92A-B2F1D314704F}">
      <dsp:nvSpPr>
        <dsp:cNvPr id="0" name=""/>
        <dsp:cNvSpPr/>
      </dsp:nvSpPr>
      <dsp:spPr>
        <a:xfrm>
          <a:off x="4309634" y="670211"/>
          <a:ext cx="1887187" cy="188718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DA17F4-4D91-48F6-B0F7-88084773F6A0}">
      <dsp:nvSpPr>
        <dsp:cNvPr id="0" name=""/>
        <dsp:cNvSpPr/>
      </dsp:nvSpPr>
      <dsp:spPr>
        <a:xfrm>
          <a:off x="4711821" y="1072399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D81827-C01D-4EFE-B922-BC9E9F156050}">
      <dsp:nvSpPr>
        <dsp:cNvPr id="0" name=""/>
        <dsp:cNvSpPr/>
      </dsp:nvSpPr>
      <dsp:spPr>
        <a:xfrm>
          <a:off x="3706353" y="314521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Try to understand one’s feelings</a:t>
          </a:r>
        </a:p>
      </dsp:txBody>
      <dsp:txXfrm>
        <a:off x="3706353" y="3145212"/>
        <a:ext cx="3093750" cy="720000"/>
      </dsp:txXfrm>
    </dsp:sp>
    <dsp:sp modelId="{E56F438F-E1BE-47F4-B6A4-CE1CB7F7F37D}">
      <dsp:nvSpPr>
        <dsp:cNvPr id="0" name=""/>
        <dsp:cNvSpPr/>
      </dsp:nvSpPr>
      <dsp:spPr>
        <a:xfrm>
          <a:off x="7944790" y="670211"/>
          <a:ext cx="1887187" cy="188718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F7544B-4E7C-436D-B7AF-CE527A134C08}">
      <dsp:nvSpPr>
        <dsp:cNvPr id="0" name=""/>
        <dsp:cNvSpPr/>
      </dsp:nvSpPr>
      <dsp:spPr>
        <a:xfrm>
          <a:off x="8346978" y="1072399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7ED773-9EA1-44E7-80AA-6D405B870F52}">
      <dsp:nvSpPr>
        <dsp:cNvPr id="0" name=""/>
        <dsp:cNvSpPr/>
      </dsp:nvSpPr>
      <dsp:spPr>
        <a:xfrm>
          <a:off x="7341509" y="314521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Share one’s feelings clearly</a:t>
          </a:r>
        </a:p>
      </dsp:txBody>
      <dsp:txXfrm>
        <a:off x="7341509" y="3145212"/>
        <a:ext cx="309375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2464A-5ED1-46F2-86AE-20ECCE5ED131}">
      <dsp:nvSpPr>
        <dsp:cNvPr id="0" name=""/>
        <dsp:cNvSpPr/>
      </dsp:nvSpPr>
      <dsp:spPr>
        <a:xfrm>
          <a:off x="563840" y="1320631"/>
          <a:ext cx="1749937" cy="1749937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59E63C-14E3-497D-9ED1-3F0707412723}">
      <dsp:nvSpPr>
        <dsp:cNvPr id="0" name=""/>
        <dsp:cNvSpPr/>
      </dsp:nvSpPr>
      <dsp:spPr>
        <a:xfrm>
          <a:off x="936778" y="1693569"/>
          <a:ext cx="1004062" cy="1004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B865A3-2B01-4AEC-B618-3B20612FE5F5}">
      <dsp:nvSpPr>
        <dsp:cNvPr id="0" name=""/>
        <dsp:cNvSpPr/>
      </dsp:nvSpPr>
      <dsp:spPr>
        <a:xfrm>
          <a:off x="4434" y="3615631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Acknowledge one’s contribution to the problem</a:t>
          </a:r>
        </a:p>
      </dsp:txBody>
      <dsp:txXfrm>
        <a:off x="4434" y="3615631"/>
        <a:ext cx="2868750" cy="720000"/>
      </dsp:txXfrm>
    </dsp:sp>
    <dsp:sp modelId="{3E587D99-C3D1-4AAD-9C0E-AA2E7C9018C7}">
      <dsp:nvSpPr>
        <dsp:cNvPr id="0" name=""/>
        <dsp:cNvSpPr/>
      </dsp:nvSpPr>
      <dsp:spPr>
        <a:xfrm>
          <a:off x="3934621" y="1320631"/>
          <a:ext cx="1749937" cy="1749937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E53E14-AF29-4DEE-8CB2-AFAB004F4C40}">
      <dsp:nvSpPr>
        <dsp:cNvPr id="0" name=""/>
        <dsp:cNvSpPr/>
      </dsp:nvSpPr>
      <dsp:spPr>
        <a:xfrm>
          <a:off x="4307559" y="1693569"/>
          <a:ext cx="1004062" cy="1004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E0335E-0A03-4006-AED7-BE84D364485E}">
      <dsp:nvSpPr>
        <dsp:cNvPr id="0" name=""/>
        <dsp:cNvSpPr/>
      </dsp:nvSpPr>
      <dsp:spPr>
        <a:xfrm>
          <a:off x="3375215" y="3615631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Don’t try to control other’s reactions</a:t>
          </a:r>
        </a:p>
      </dsp:txBody>
      <dsp:txXfrm>
        <a:off x="3375215" y="3615631"/>
        <a:ext cx="286875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03C3C7-D98C-4448-BD57-B5A75B644ED1}">
      <dsp:nvSpPr>
        <dsp:cNvPr id="0" name=""/>
        <dsp:cNvSpPr/>
      </dsp:nvSpPr>
      <dsp:spPr>
        <a:xfrm>
          <a:off x="0" y="61351"/>
          <a:ext cx="6248400" cy="27120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Start the conversation in a third-party voice (e.g., People,  others, humans, educators, Americans, etc.)</a:t>
          </a:r>
        </a:p>
      </dsp:txBody>
      <dsp:txXfrm>
        <a:off x="132392" y="193743"/>
        <a:ext cx="5983616" cy="2447275"/>
      </dsp:txXfrm>
    </dsp:sp>
    <dsp:sp modelId="{773E22C1-805F-44BE-8288-DB4D42AA2AE1}">
      <dsp:nvSpPr>
        <dsp:cNvPr id="0" name=""/>
        <dsp:cNvSpPr/>
      </dsp:nvSpPr>
      <dsp:spPr>
        <a:xfrm>
          <a:off x="0" y="2882851"/>
          <a:ext cx="6248400" cy="271205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Avoid judging the other party with your words, posture, and body language</a:t>
          </a:r>
        </a:p>
      </dsp:txBody>
      <dsp:txXfrm>
        <a:off x="132392" y="3015243"/>
        <a:ext cx="5983616" cy="24472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713F27-6F0D-40B3-A380-B75AE95CE52B}">
      <dsp:nvSpPr>
        <dsp:cNvPr id="0" name=""/>
        <dsp:cNvSpPr/>
      </dsp:nvSpPr>
      <dsp:spPr>
        <a:xfrm>
          <a:off x="0" y="3558996"/>
          <a:ext cx="7242048" cy="23350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Be curious and concerned for the other person</a:t>
          </a:r>
        </a:p>
      </dsp:txBody>
      <dsp:txXfrm>
        <a:off x="0" y="3558996"/>
        <a:ext cx="7242048" cy="1260947"/>
      </dsp:txXfrm>
    </dsp:sp>
    <dsp:sp modelId="{24DF0245-E5BF-46FC-8BCB-F4AA9DC6E200}">
      <dsp:nvSpPr>
        <dsp:cNvPr id="0" name=""/>
        <dsp:cNvSpPr/>
      </dsp:nvSpPr>
      <dsp:spPr>
        <a:xfrm>
          <a:off x="3536" y="4773242"/>
          <a:ext cx="2411658" cy="107414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Ask open questions</a:t>
          </a:r>
        </a:p>
      </dsp:txBody>
      <dsp:txXfrm>
        <a:off x="3536" y="4773242"/>
        <a:ext cx="2411658" cy="1074140"/>
      </dsp:txXfrm>
    </dsp:sp>
    <dsp:sp modelId="{E5D25FD3-2409-4C05-A367-EE1AAB1C28CE}">
      <dsp:nvSpPr>
        <dsp:cNvPr id="0" name=""/>
        <dsp:cNvSpPr/>
      </dsp:nvSpPr>
      <dsp:spPr>
        <a:xfrm>
          <a:off x="2415194" y="4773242"/>
          <a:ext cx="2411658" cy="107414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Ask for concrete information</a:t>
          </a:r>
        </a:p>
      </dsp:txBody>
      <dsp:txXfrm>
        <a:off x="2415194" y="4773242"/>
        <a:ext cx="2411658" cy="1074140"/>
      </dsp:txXfrm>
    </dsp:sp>
    <dsp:sp modelId="{F294C642-2C7C-4397-9AD3-B97BD1B14164}">
      <dsp:nvSpPr>
        <dsp:cNvPr id="0" name=""/>
        <dsp:cNvSpPr/>
      </dsp:nvSpPr>
      <dsp:spPr>
        <a:xfrm>
          <a:off x="4826853" y="4773242"/>
          <a:ext cx="2411658" cy="107414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Ask questions regarding:	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What happened?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What should happen?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Who is to blame?</a:t>
          </a:r>
        </a:p>
      </dsp:txBody>
      <dsp:txXfrm>
        <a:off x="4826853" y="4773242"/>
        <a:ext cx="2411658" cy="1074140"/>
      </dsp:txXfrm>
    </dsp:sp>
    <dsp:sp modelId="{68882D0E-5EE1-40D6-8EBE-05C1CEDB3891}">
      <dsp:nvSpPr>
        <dsp:cNvPr id="0" name=""/>
        <dsp:cNvSpPr/>
      </dsp:nvSpPr>
      <dsp:spPr>
        <a:xfrm rot="10800000">
          <a:off x="0" y="2659"/>
          <a:ext cx="7242048" cy="3591364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Listening is crucial</a:t>
          </a:r>
        </a:p>
      </dsp:txBody>
      <dsp:txXfrm rot="10800000">
        <a:off x="0" y="2659"/>
        <a:ext cx="7242048" cy="233356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D890C-788C-4FF3-A5CA-97A47C0E7A98}">
      <dsp:nvSpPr>
        <dsp:cNvPr id="0" name=""/>
        <dsp:cNvSpPr/>
      </dsp:nvSpPr>
      <dsp:spPr>
        <a:xfrm>
          <a:off x="0" y="4606"/>
          <a:ext cx="7242048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D8D23D-2A89-4A24-9294-D674187BD462}">
      <dsp:nvSpPr>
        <dsp:cNvPr id="0" name=""/>
        <dsp:cNvSpPr/>
      </dsp:nvSpPr>
      <dsp:spPr>
        <a:xfrm>
          <a:off x="296829" y="225389"/>
          <a:ext cx="539690" cy="5396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DAE4C8-7AD9-4A9B-AB98-AB5B2B0D7D3A}">
      <dsp:nvSpPr>
        <dsp:cNvPr id="0" name=""/>
        <dsp:cNvSpPr/>
      </dsp:nvSpPr>
      <dsp:spPr>
        <a:xfrm>
          <a:off x="1133349" y="4606"/>
          <a:ext cx="6108698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Give the person the right to not answer your questions</a:t>
          </a:r>
        </a:p>
      </dsp:txBody>
      <dsp:txXfrm>
        <a:off x="1133349" y="4606"/>
        <a:ext cx="6108698" cy="981254"/>
      </dsp:txXfrm>
    </dsp:sp>
    <dsp:sp modelId="{AF961A42-3FA0-471E-80C9-8F03A2988757}">
      <dsp:nvSpPr>
        <dsp:cNvPr id="0" name=""/>
        <dsp:cNvSpPr/>
      </dsp:nvSpPr>
      <dsp:spPr>
        <a:xfrm>
          <a:off x="0" y="1231175"/>
          <a:ext cx="7242048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3DFAE4-970D-4585-B359-40F87CB076C3}">
      <dsp:nvSpPr>
        <dsp:cNvPr id="0" name=""/>
        <dsp:cNvSpPr/>
      </dsp:nvSpPr>
      <dsp:spPr>
        <a:xfrm>
          <a:off x="296829" y="1451957"/>
          <a:ext cx="539690" cy="5396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96357E-15FF-4C2B-885F-A3822989C45D}">
      <dsp:nvSpPr>
        <dsp:cNvPr id="0" name=""/>
        <dsp:cNvSpPr/>
      </dsp:nvSpPr>
      <dsp:spPr>
        <a:xfrm>
          <a:off x="1133349" y="1231175"/>
          <a:ext cx="6108698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Ask a question—do not make statements</a:t>
          </a:r>
        </a:p>
      </dsp:txBody>
      <dsp:txXfrm>
        <a:off x="1133349" y="1231175"/>
        <a:ext cx="6108698" cy="981254"/>
      </dsp:txXfrm>
    </dsp:sp>
    <dsp:sp modelId="{0ED3049B-D342-436B-9FA6-48A9FB0C6931}">
      <dsp:nvSpPr>
        <dsp:cNvPr id="0" name=""/>
        <dsp:cNvSpPr/>
      </dsp:nvSpPr>
      <dsp:spPr>
        <a:xfrm>
          <a:off x="0" y="2457744"/>
          <a:ext cx="7242048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48ECE2-227C-4C5F-83E5-37A32A656977}">
      <dsp:nvSpPr>
        <dsp:cNvPr id="0" name=""/>
        <dsp:cNvSpPr/>
      </dsp:nvSpPr>
      <dsp:spPr>
        <a:xfrm>
          <a:off x="296829" y="2678526"/>
          <a:ext cx="539690" cy="5396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0FFEF-74EA-4711-B9D3-C95A3BDED5E6}">
      <dsp:nvSpPr>
        <dsp:cNvPr id="0" name=""/>
        <dsp:cNvSpPr/>
      </dsp:nvSpPr>
      <dsp:spPr>
        <a:xfrm>
          <a:off x="1133349" y="2457744"/>
          <a:ext cx="6108698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Do not cross examine your counterpart</a:t>
          </a:r>
        </a:p>
      </dsp:txBody>
      <dsp:txXfrm>
        <a:off x="1133349" y="2457744"/>
        <a:ext cx="6108698" cy="981254"/>
      </dsp:txXfrm>
    </dsp:sp>
    <dsp:sp modelId="{DC252362-E183-4770-8384-A495B0F3B09C}">
      <dsp:nvSpPr>
        <dsp:cNvPr id="0" name=""/>
        <dsp:cNvSpPr/>
      </dsp:nvSpPr>
      <dsp:spPr>
        <a:xfrm>
          <a:off x="0" y="3684312"/>
          <a:ext cx="7242048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9B788F-ED5A-4EEF-9505-FD09F9A6B4BC}">
      <dsp:nvSpPr>
        <dsp:cNvPr id="0" name=""/>
        <dsp:cNvSpPr/>
      </dsp:nvSpPr>
      <dsp:spPr>
        <a:xfrm>
          <a:off x="296829" y="3905095"/>
          <a:ext cx="539690" cy="53969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D5174D-2027-4E64-9FF4-3C45C4B8FD87}">
      <dsp:nvSpPr>
        <dsp:cNvPr id="0" name=""/>
        <dsp:cNvSpPr/>
      </dsp:nvSpPr>
      <dsp:spPr>
        <a:xfrm>
          <a:off x="1133349" y="3684312"/>
          <a:ext cx="6108698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Paraphrase what the other person says to check your understanding</a:t>
          </a:r>
        </a:p>
      </dsp:txBody>
      <dsp:txXfrm>
        <a:off x="1133349" y="3684312"/>
        <a:ext cx="6108698" cy="981254"/>
      </dsp:txXfrm>
    </dsp:sp>
    <dsp:sp modelId="{24648448-BFA7-4368-8455-DB433606ECB3}">
      <dsp:nvSpPr>
        <dsp:cNvPr id="0" name=""/>
        <dsp:cNvSpPr/>
      </dsp:nvSpPr>
      <dsp:spPr>
        <a:xfrm>
          <a:off x="0" y="4910881"/>
          <a:ext cx="7242048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D8D274-4EA0-4009-BEB7-BC4AD73E190F}">
      <dsp:nvSpPr>
        <dsp:cNvPr id="0" name=""/>
        <dsp:cNvSpPr/>
      </dsp:nvSpPr>
      <dsp:spPr>
        <a:xfrm>
          <a:off x="296829" y="5131663"/>
          <a:ext cx="539690" cy="53969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ECFBD3-FABA-4B54-AA1A-B1E53BD7B919}">
      <dsp:nvSpPr>
        <dsp:cNvPr id="0" name=""/>
        <dsp:cNvSpPr/>
      </dsp:nvSpPr>
      <dsp:spPr>
        <a:xfrm>
          <a:off x="1133349" y="4910881"/>
          <a:ext cx="6108698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Acknowledge the power and importance of the other person’s feelings</a:t>
          </a:r>
        </a:p>
      </dsp:txBody>
      <dsp:txXfrm>
        <a:off x="1133349" y="4910881"/>
        <a:ext cx="6108698" cy="98125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2A23A2-FAD5-40E4-A786-56D3851A9C54}">
      <dsp:nvSpPr>
        <dsp:cNvPr id="0" name=""/>
        <dsp:cNvSpPr/>
      </dsp:nvSpPr>
      <dsp:spPr>
        <a:xfrm>
          <a:off x="0" y="4836606"/>
          <a:ext cx="1810512" cy="10581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764" tIns="177800" rIns="128764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Avoid</a:t>
          </a:r>
        </a:p>
      </dsp:txBody>
      <dsp:txXfrm>
        <a:off x="0" y="4836606"/>
        <a:ext cx="1810512" cy="1058131"/>
      </dsp:txXfrm>
    </dsp:sp>
    <dsp:sp modelId="{A9A6FCAD-9F25-44DD-8AAA-D313BBC7EAE5}">
      <dsp:nvSpPr>
        <dsp:cNvPr id="0" name=""/>
        <dsp:cNvSpPr/>
      </dsp:nvSpPr>
      <dsp:spPr>
        <a:xfrm>
          <a:off x="1810511" y="4836606"/>
          <a:ext cx="5431536" cy="105813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177" tIns="304800" rIns="110177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language: always and never</a:t>
          </a:r>
        </a:p>
      </dsp:txBody>
      <dsp:txXfrm>
        <a:off x="1810511" y="4836606"/>
        <a:ext cx="5431536" cy="1058131"/>
      </dsp:txXfrm>
    </dsp:sp>
    <dsp:sp modelId="{CF61076E-5986-4C33-AF3C-3946481D79B7}">
      <dsp:nvSpPr>
        <dsp:cNvPr id="0" name=""/>
        <dsp:cNvSpPr/>
      </dsp:nvSpPr>
      <dsp:spPr>
        <a:xfrm rot="10800000">
          <a:off x="0" y="3225072"/>
          <a:ext cx="1810512" cy="162740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764" tIns="177800" rIns="128764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Do not present</a:t>
          </a:r>
        </a:p>
      </dsp:txBody>
      <dsp:txXfrm rot="-10800000">
        <a:off x="0" y="3225072"/>
        <a:ext cx="1810512" cy="1057813"/>
      </dsp:txXfrm>
    </dsp:sp>
    <dsp:sp modelId="{612A5C8C-DFA1-4BA4-B85C-EC9A8DAA8FF8}">
      <dsp:nvSpPr>
        <dsp:cNvPr id="0" name=""/>
        <dsp:cNvSpPr/>
      </dsp:nvSpPr>
      <dsp:spPr>
        <a:xfrm>
          <a:off x="1810511" y="3225072"/>
          <a:ext cx="5431536" cy="1057813"/>
        </a:xfrm>
        <a:prstGeom prst="rect">
          <a:avLst/>
        </a:prstGeom>
        <a:solidFill>
          <a:schemeClr val="accent2">
            <a:tint val="40000"/>
            <a:alpha val="90000"/>
            <a:hueOff val="-283075"/>
            <a:satOff val="-25115"/>
            <a:lumOff val="-25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83075"/>
              <a:satOff val="-25115"/>
              <a:lumOff val="-2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177" tIns="304800" rIns="110177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your views as the “truth”</a:t>
          </a:r>
        </a:p>
      </dsp:txBody>
      <dsp:txXfrm>
        <a:off x="1810511" y="3225072"/>
        <a:ext cx="5431536" cy="1057813"/>
      </dsp:txXfrm>
    </dsp:sp>
    <dsp:sp modelId="{AA006C0A-F02C-43E5-A522-3E762095521F}">
      <dsp:nvSpPr>
        <dsp:cNvPr id="0" name=""/>
        <dsp:cNvSpPr/>
      </dsp:nvSpPr>
      <dsp:spPr>
        <a:xfrm rot="10800000">
          <a:off x="0" y="1613538"/>
          <a:ext cx="1810512" cy="162740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764" tIns="177800" rIns="128764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Do not attempt</a:t>
          </a:r>
        </a:p>
      </dsp:txBody>
      <dsp:txXfrm rot="-10800000">
        <a:off x="0" y="1613538"/>
        <a:ext cx="1810512" cy="1057813"/>
      </dsp:txXfrm>
    </dsp:sp>
    <dsp:sp modelId="{C9343335-702D-4D28-8117-ACAF845BDF89}">
      <dsp:nvSpPr>
        <dsp:cNvPr id="0" name=""/>
        <dsp:cNvSpPr/>
      </dsp:nvSpPr>
      <dsp:spPr>
        <a:xfrm>
          <a:off x="1810511" y="1613538"/>
          <a:ext cx="5431536" cy="1057813"/>
        </a:xfrm>
        <a:prstGeom prst="rect">
          <a:avLst/>
        </a:prstGeom>
        <a:solidFill>
          <a:schemeClr val="accent2">
            <a:tint val="40000"/>
            <a:alpha val="90000"/>
            <a:hueOff val="-566151"/>
            <a:satOff val="-50231"/>
            <a:lumOff val="-51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66151"/>
              <a:satOff val="-50231"/>
              <a:lumOff val="-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177" tIns="304800" rIns="110177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to prioritize your feelings over others</a:t>
          </a:r>
        </a:p>
      </dsp:txBody>
      <dsp:txXfrm>
        <a:off x="1810511" y="1613538"/>
        <a:ext cx="5431536" cy="1057813"/>
      </dsp:txXfrm>
    </dsp:sp>
    <dsp:sp modelId="{AB0972F2-ACC0-4C83-B4B7-80CDB28FCE4E}">
      <dsp:nvSpPr>
        <dsp:cNvPr id="0" name=""/>
        <dsp:cNvSpPr/>
      </dsp:nvSpPr>
      <dsp:spPr>
        <a:xfrm rot="10800000">
          <a:off x="0" y="2004"/>
          <a:ext cx="1810512" cy="162740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764" tIns="177800" rIns="128764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Express</a:t>
          </a:r>
        </a:p>
      </dsp:txBody>
      <dsp:txXfrm rot="-10800000">
        <a:off x="0" y="2004"/>
        <a:ext cx="1810512" cy="1057813"/>
      </dsp:txXfrm>
    </dsp:sp>
    <dsp:sp modelId="{CBA65E57-3F27-425D-AADD-4E69B42A8BE2}">
      <dsp:nvSpPr>
        <dsp:cNvPr id="0" name=""/>
        <dsp:cNvSpPr/>
      </dsp:nvSpPr>
      <dsp:spPr>
        <a:xfrm>
          <a:off x="1810511" y="2004"/>
          <a:ext cx="5431536" cy="1057813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177" tIns="304800" rIns="110177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yourself</a:t>
          </a:r>
        </a:p>
      </dsp:txBody>
      <dsp:txXfrm>
        <a:off x="1810511" y="2004"/>
        <a:ext cx="5431536" cy="105781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E6102C-5EF8-452B-BC67-EF0CB5FBF2B3}">
      <dsp:nvSpPr>
        <dsp:cNvPr id="0" name=""/>
        <dsp:cNvSpPr/>
      </dsp:nvSpPr>
      <dsp:spPr>
        <a:xfrm>
          <a:off x="674477" y="670211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54B79A-B393-4FF8-96B4-E621E41D29DF}">
      <dsp:nvSpPr>
        <dsp:cNvPr id="0" name=""/>
        <dsp:cNvSpPr/>
      </dsp:nvSpPr>
      <dsp:spPr>
        <a:xfrm>
          <a:off x="1076665" y="1072399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A1D9C2-1329-4BD0-9774-DE193C458904}">
      <dsp:nvSpPr>
        <dsp:cNvPr id="0" name=""/>
        <dsp:cNvSpPr/>
      </dsp:nvSpPr>
      <dsp:spPr>
        <a:xfrm>
          <a:off x="71196" y="314521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Reframe</a:t>
          </a:r>
        </a:p>
      </dsp:txBody>
      <dsp:txXfrm>
        <a:off x="71196" y="3145212"/>
        <a:ext cx="3093750" cy="720000"/>
      </dsp:txXfrm>
    </dsp:sp>
    <dsp:sp modelId="{CA8A695D-7927-411B-8AC3-688D9194895F}">
      <dsp:nvSpPr>
        <dsp:cNvPr id="0" name=""/>
        <dsp:cNvSpPr/>
      </dsp:nvSpPr>
      <dsp:spPr>
        <a:xfrm>
          <a:off x="4309634" y="670211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C4F23E-6B61-47D8-8A87-D79B0985A41A}">
      <dsp:nvSpPr>
        <dsp:cNvPr id="0" name=""/>
        <dsp:cNvSpPr/>
      </dsp:nvSpPr>
      <dsp:spPr>
        <a:xfrm>
          <a:off x="4711821" y="1072399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8C694D-EEAD-4966-8070-38DD30831427}">
      <dsp:nvSpPr>
        <dsp:cNvPr id="0" name=""/>
        <dsp:cNvSpPr/>
      </dsp:nvSpPr>
      <dsp:spPr>
        <a:xfrm>
          <a:off x="3706353" y="314521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Listen</a:t>
          </a:r>
        </a:p>
      </dsp:txBody>
      <dsp:txXfrm>
        <a:off x="3706353" y="3145212"/>
        <a:ext cx="3093750" cy="720000"/>
      </dsp:txXfrm>
    </dsp:sp>
    <dsp:sp modelId="{C07319F2-CBFD-4786-B6CA-CF981DAA08B9}">
      <dsp:nvSpPr>
        <dsp:cNvPr id="0" name=""/>
        <dsp:cNvSpPr/>
      </dsp:nvSpPr>
      <dsp:spPr>
        <a:xfrm>
          <a:off x="7944790" y="670211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EE02F6-D97E-4420-9132-9FE02830F2E6}">
      <dsp:nvSpPr>
        <dsp:cNvPr id="0" name=""/>
        <dsp:cNvSpPr/>
      </dsp:nvSpPr>
      <dsp:spPr>
        <a:xfrm>
          <a:off x="8346978" y="1072399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F6F649-014A-4EE8-909C-31A86E943E4E}">
      <dsp:nvSpPr>
        <dsp:cNvPr id="0" name=""/>
        <dsp:cNvSpPr/>
      </dsp:nvSpPr>
      <dsp:spPr>
        <a:xfrm>
          <a:off x="7341509" y="314521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Naming the dynamic (point out digressions, interruptive behaviors, denied emotions)</a:t>
          </a:r>
        </a:p>
      </dsp:txBody>
      <dsp:txXfrm>
        <a:off x="7341509" y="3145212"/>
        <a:ext cx="3093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5:41:28.0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24575,'11'0'0,"1"0"0,0 0 0,0 12 0,6-4 0,-3 17 0,4-3 0,2 12 0,-5-4 0,5 14 0,-7-15 0,0 14 0,-6-14 0,6 15 0,-4 15 0,6-7 0,0 8 0,-8-18 0,4-4 0,-9 8 0,10 0 0,-5 0 0,10 36 0,-2-36 0,-6 33 0,2-42 0,-4 1 0,0 6 0,4-15 0,-2 24 0,-2-21 0,6 22 0,-12-25 0,4 15 0,1-7 0,-6 9 0,13 0 0,-12 0 0,14 35 0,-6-26 0,0 18 0,2-37 0,-10-9 0,4-1 0,0-6 0,-5 6 0,3-14 0,4 32 0,-5-19 0,3 20 0,1-18 0,-6 0 0,5-1 0,0 1 0,-4 0 0,3-1 0,-5 1 0,0 0 0,0 1 0,0-2 0,5-6 0,-3 4 0,3-10 0,-5 4 0,0-6 0,0-1 0,0 1 0,0-1 0,0 7 0,0-4 0,0 4 0,0-7 0,0 8 0,0 1 0,0 0 0,0-3 0,0 2 0,0-6 0,0 12 0,0-11 0,0 10 0,0-4 0,-5 0 0,3 5 0,-3-12 0,5 6 0,0-2 0,0-3 0,0 4 0,0-6 0,0-1 0,0 1 0,0-1 0,0 1 0,0-6 0,0-2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5:41:29.8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 24575,'0'12'0,"5"-1"0,-3 1 0,3 0 0,0-7 0,-5 6 0,11-4 0,-10 3 0,10 9 0,-10-6 0,18 13 0,-16-14 0,14 13 0,-14-12 0,7 6 0,-3-8 0,5 7 0,0-10 0,0 10 0,0-5 0,-5 0 0,10 11 0,-13-10 0,17 10 0,-18-12 0,12 5 0,-14-6 0,10-5 0,-10 5 0,4-6 0,1 2 0,-5 4 0,8-5 0,-7 5 0,8 1 0,-3-1 0,-2 1 0,7-18 0,-6 2 0,7-13 0,-8 5 0,7-7 0,-10 6 0,8-6 0,-8 9 0,8-2 0,-8 0 0,8-7 0,-2-1 0,-1 0 0,5-5 0,-4 5 0,-1-7 0,3 7 0,-8-5 0,10 5 0,-6-7 0,2 6 0,-2-3 0,-1 10 0,-4-11 0,5 12 0,-6-6 0,5 7 0,-4 5 0,3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5:41:38.2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63 24575,'19'0'0,"45"0"0,-18 0 0,36 0 0,-52 0 0,4 0 0,-21 0 0,4 0 0,-5 0 0,0 0 0,-1 0 0,1 0 0,-1 0 0,1 0 0,-6-6 0,4 5 0,-4-4 0,13-1 0,-6 5 0,5-6 0,-6 7 0,-2 0 0,2 0 0,-5-5 0,9 4 0,0-5 0,11 6 0,18 0 0,-5 0 0,16 0 0,-11 0 0,-7 0 0,6 0 0,-7 0 0,0 0 0,-7 0 0,-6 0 0,-4 0 0,6 0 0,10 0 0,-14 0 0,12 0 0,-22 0 0,14 0 0,-13 0 0,6 0 0,-9 0 0,2 0 0,7 0 0,-6 0 0,5 0 0,-6 0 0,-2 0 0,9 0 0,-6 0 0,13 0 0,-13 0 0,4 0 0,-5-5 0,-1 5 0,8-5 0,-6 5 0,20 0 0,-10 0 0,5 0 0,-9 0 0,-2 0 0,3 0 0,0 0 0,5 0 0,5 0 0,-2 0 0,26 0 0,-23 0 0,8 0 0,-6 0 0,-17 0 0,11 0 0,-17 0 0,2 0 0,7 0 0,-6 0 0,11 0 0,-10 0 0,11-7 0,3 6 0,1-6 0,-1 7 0,-2 0 0,12 0 0,-6 0 0,14 0 0,-20 0 0,32 0 0,-16 0 0,18 0 0,6 0 0,-32 0 0,32 0 0,-29 0 0,10 0 0,9 0 0,-8 0 0,-7 0 0,-8 0 0,-5 0 0,-5 0 0,4 0 0,-9 0 0,10 0 0,2 0 0,4 0 0,-7 0 0,0 0 0,30 0 0,-22 0 0,22 0 0,-21 0 0,-8 0 0,39 0 0,-34 7 0,24-6 0,-30 6 0,9-7 0,24 0 0,-9 6 0,17-4 0,-12 4 0,-8-6 0,18 0 0,-18 0 0,0 0 0,7 0 0,-24 0 0,7 6 0,-12-5 0,-13 3 0,12-4 0,-5 0 0,0 0 0,-2 0 0,0 0 0,2 0 0,26 0 0,4 0 0,18 0 0,14 9 0,-12-7 0,12 7 0,12-9 0,-30 0 0,10 0 0,-30 0 0,-15 0 0,-1 0 0,-3 0 0,-11 0 0,10 0 0,-4 0 0,16 0 0,-7 0 0,14 0 0,-14 0 0,36 0 0,-30 0 0,22 0 0,-37 0 0,-1 0 0,-12 0 0,-3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5:41:40.9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24575,'12'5'0,"-7"6"0,6-10 0,-10 10 0,10-10 0,-10 9 0,9-9 0,-9 10 0,10-10 0,-10 8 0,8-7 0,-7 8 0,8-3 0,-8 4 0,8-5 0,-4 5 0,0-6 0,5 2 0,-10 4 0,9-10 0,-9 8 0,10-7 0,-10 8 0,8-3 0,-2 4 0,5 1 0,-1-2 0,-5 2 0,5-5 0,-10 2 0,9-7 0,-9 8 0,10-8 0,-10 7 0,4-2 0,-5 5 0,0-2 0,-5-3 0,4 4 0,-17 2 0,16 0 0,-16 5 0,12-6 0,-1-2 0,-4-3 0,10 4 0,-8-5 0,2 5 0,0 1 0,-3-7 0,8 6 0,-7-10 0,8 10 0,-10-10 0,10 9 0,-10-9 0,10 10 0,-5-5 0,2 0 0,3 4 0,-4-8 0,5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CD25E-984E-C349-BE24-08196D75E069}" type="datetimeFigureOut">
              <a:rPr lang="en-US" smtClean="0"/>
              <a:t>4/15/21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82E2D-B9F2-C845-A2B5-FE7C29999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17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882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 to thinking with Thinking Maps — organizing thinking. Circle map for brainstorming — then</a:t>
            </a:r>
            <a:r>
              <a:rPr lang="en-US" baseline="0" dirty="0"/>
              <a:t> organize</a:t>
            </a:r>
            <a:r>
              <a:rPr lang="mr-IN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DBF32-873D-514F-ACD3-7D686EDDC66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919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14F2B-E910-469C-9681-EEB9F92B8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00F7D-D7E6-4745-80EC-1ABB5C41B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B6A82-CC98-455F-913F-D8290BCAD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2108-AF45-4A6A-A9AD-8B06837DF4AB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5E08B-21A9-4333-81EA-F260E1709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31CE6-B660-439C-8B51-B99796D29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BE6BA-790F-4388-B062-B6958ADFC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63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6CE5-13CF-440B-BAF2-FDCBC440D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D684F7-99FB-4499-9E69-735A894B6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1FDF9-CEA7-4CAB-9CBF-C2AA8CBE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2108-AF45-4A6A-A9AD-8B06837DF4AB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5C60B-6FF8-4155-AA86-B6C1856D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9724A-D268-4DBC-9981-E569205CC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BE6BA-790F-4388-B062-B6958ADFC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91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403509-AB07-452C-B7EA-99675A09BF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B115B-60DC-4C45-A763-4D5B44FF4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1FDC1-3F8F-455E-A8ED-4135CCACD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2108-AF45-4A6A-A9AD-8B06837DF4AB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348C7-BCF2-4199-AE86-1B0C7A9B6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AC4FA-C556-4E92-9D5A-9D4F1FA4B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BE6BA-790F-4388-B062-B6958ADFC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09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93188-AC15-44A5-A895-3CE1AF84B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59E40-2573-4B79-9EE4-3614DD9FA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D3817-3A8E-4B39-9CFA-44E63D19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2108-AF45-4A6A-A9AD-8B06837DF4AB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3F9BE-EE6C-4952-86F6-0E5FF108C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BF882-594B-4613-A051-4EB17D63D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BE6BA-790F-4388-B062-B6958ADFC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029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0D666-D71B-45CB-8E2C-9D7AD0B2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5A47B-111C-4563-BC30-253566044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8B08D-3078-40D3-B576-7241DCE48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2108-AF45-4A6A-A9AD-8B06837DF4AB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9DACB-8A3B-4EDD-A21B-A574DF8D2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0B7C5-DD63-4826-98DB-147CAA9B4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BE6BA-790F-4388-B062-B6958ADFC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03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1F42E-96EC-453A-860A-73F95FE68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9F1B3-FD50-4A10-8DAF-E0F3D01240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56F32F-817E-4A08-A841-1120109D8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F1E8FA-3F09-4A54-AA57-009163D80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2108-AF45-4A6A-A9AD-8B06837DF4AB}" type="datetimeFigureOut">
              <a:rPr lang="en-US" smtClean="0"/>
              <a:t>4/15/21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7192A-B108-4C14-8BF8-CB592B82F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83F77-8C9B-46B8-AB04-0EF343DF7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BE6BA-790F-4388-B062-B6958ADFC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15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2C39F-5B8D-4055-A29C-99C8EFB29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8D18E-B015-4AF6-9FDF-30E744806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96875B-0702-4EA3-8B55-8637BF99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B7D4CC-1173-4364-A0A5-953960010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9E80C6-0EB7-4C5E-9C50-3CD5E1F642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7664DD-B1BD-4AA6-AA37-E87B30FDD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2108-AF45-4A6A-A9AD-8B06837DF4AB}" type="datetimeFigureOut">
              <a:rPr lang="en-US" smtClean="0"/>
              <a:t>4/15/21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A8CA9-2CC9-4C82-A8CB-A84BE49E9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E2185C-6D96-4BAA-AAC0-913BAF1C9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BE6BA-790F-4388-B062-B6958ADFC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9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D2517-FA54-4271-9AB1-93548548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57CAA-7F0F-4772-B486-70A6037D4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2108-AF45-4A6A-A9AD-8B06837DF4AB}" type="datetimeFigureOut">
              <a:rPr lang="en-US" smtClean="0"/>
              <a:t>4/15/21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5497FB-7EED-4F61-A08F-5BF55F274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4FDFD7-7636-4D11-8BA5-B5E7EA41B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BE6BA-790F-4388-B062-B6958ADFC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86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7772DE-5513-4598-9ADA-C14B3C3DB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2108-AF45-4A6A-A9AD-8B06837DF4AB}" type="datetimeFigureOut">
              <a:rPr lang="en-US" smtClean="0"/>
              <a:t>4/15/21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3C2E9F-16DB-4A5D-B368-5742CAA62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541CA-8627-4CA8-88DE-E04813128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BE6BA-790F-4388-B062-B6958ADFC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91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2E84-5813-442D-BE0A-27A5F5367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87AA0-9B6A-4332-A3DD-46AD45399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A18FF1-EF8E-4C03-ABAF-6EFD0FEB1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4862B-2CC6-4FAF-B84A-B04D5C023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2108-AF45-4A6A-A9AD-8B06837DF4AB}" type="datetimeFigureOut">
              <a:rPr lang="en-US" smtClean="0"/>
              <a:t>4/15/21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6E5F82-59F4-40A9-8C7B-69EE7AFF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4F432-9E35-41D4-9F1D-5FBA3872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BE6BA-790F-4388-B062-B6958ADFC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31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D5129-08F9-49B3-A4D7-5FA27EA4B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B6050-45BD-44E2-82E3-0DDD8228F7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2894C-767D-42A0-846F-F4F496965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133529-6F97-4F22-B22F-A8737B4CD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2108-AF45-4A6A-A9AD-8B06837DF4AB}" type="datetimeFigureOut">
              <a:rPr lang="en-US" smtClean="0"/>
              <a:t>4/15/21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5623E-C196-4C25-A4FD-5C1E606C6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05D65-C01A-4488-85EA-125CFAEAF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BE6BA-790F-4388-B062-B6958ADFC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69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EC3387-0A81-437E-9B5D-2AFAC7E59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4B1F7-DDEA-4486-A272-EB1C46CCB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D9495-92B6-4786-BE04-B89FD871D7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72108-AF45-4A6A-A9AD-8B06837DF4AB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62776-82B2-404A-BDBD-77EBD1F1E9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2FFA6-DB29-4386-8236-B8E20A6D3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BE6BA-790F-4388-B062-B6958ADFC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0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3.jpg"/><Relationship Id="rId7" Type="http://schemas.openxmlformats.org/officeDocument/2006/relationships/image" Target="NUL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BA9E676-A8FC-4C2F-8D78-C13ED8AB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ECD79B5-5FC5-495F-BFD6-346C16E7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D9D048-3063-435A-8C23-26C1907E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2B07CE-0706-4854-9BE2-BF6C6A954A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1534" y="1344304"/>
            <a:ext cx="7451678" cy="2843702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Difficult Conversations: Part 2</a:t>
            </a:r>
            <a:br>
              <a:rPr lang="en-US" sz="3800" dirty="0">
                <a:solidFill>
                  <a:schemeClr val="bg1"/>
                </a:solidFill>
              </a:rPr>
            </a:br>
            <a:r>
              <a:rPr lang="en-US" sz="3800" dirty="0">
                <a:solidFill>
                  <a:schemeClr val="bg1"/>
                </a:solidFill>
              </a:rPr>
              <a:t>Robert Seth Price, Senior Scholar</a:t>
            </a:r>
            <a:br>
              <a:rPr lang="en-US" sz="3800" dirty="0">
                <a:solidFill>
                  <a:schemeClr val="bg1"/>
                </a:solidFill>
              </a:rPr>
            </a:br>
            <a:r>
              <a:rPr lang="en-US" sz="3800" dirty="0">
                <a:solidFill>
                  <a:schemeClr val="bg1"/>
                </a:solidFill>
              </a:rPr>
              <a:t>National Urban Alliance</a:t>
            </a:r>
            <a:br>
              <a:rPr lang="en-US" sz="3800" dirty="0">
                <a:solidFill>
                  <a:schemeClr val="bg1"/>
                </a:solidFill>
              </a:rPr>
            </a:br>
            <a:endParaRPr lang="en-US" sz="38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912DE-3064-4FBB-BD33-ABE659F61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6765" y="4414123"/>
            <a:ext cx="6418471" cy="143210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April 16, 2021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6C541AE-9B02-44C0-B8C6-B2DEA7ED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45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28CC-4F7D-A845-8B2B-D7F20DED636A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99748" y="1303161"/>
            <a:ext cx="217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Gill Sans"/>
                <a:cs typeface="Gill Sans"/>
              </a:rPr>
              <a:t>Describing in Context</a:t>
            </a:r>
          </a:p>
          <a:p>
            <a:pPr algn="ctr"/>
            <a:r>
              <a:rPr lang="en-US" sz="1400" b="1" dirty="0">
                <a:latin typeface="Gill Sans"/>
                <a:cs typeface="Gill Sans"/>
              </a:rPr>
              <a:t>Brainstorming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15619" y="1518605"/>
            <a:ext cx="1935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Gill Sans"/>
                <a:cs typeface="Gill Sans"/>
              </a:rPr>
              <a:t>Categorizing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25810" y="1518605"/>
            <a:ext cx="1751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Gill Sans"/>
                <a:cs typeface="Gill Sans"/>
              </a:rPr>
              <a:t>Describing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48842" y="1303161"/>
            <a:ext cx="1895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Gill Sans"/>
                <a:cs typeface="Gill Sans"/>
              </a:rPr>
              <a:t>Comparing</a:t>
            </a:r>
          </a:p>
          <a:p>
            <a:pPr algn="ctr"/>
            <a:r>
              <a:rPr lang="en-US" sz="1400" b="1" dirty="0">
                <a:latin typeface="Gill Sans"/>
                <a:cs typeface="Gill Sans"/>
              </a:rPr>
              <a:t>&amp; Contrasting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39262" y="5476011"/>
            <a:ext cx="171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Gill Sans"/>
                <a:cs typeface="Gill Sans"/>
              </a:rPr>
              <a:t>Cause and Effect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29048" y="5476011"/>
            <a:ext cx="1884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Gill Sans"/>
                <a:cs typeface="Gill Sans"/>
              </a:rPr>
              <a:t>Whole / Part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48842" y="5476010"/>
            <a:ext cx="1780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Gill Sans"/>
                <a:cs typeface="Gill Sans"/>
              </a:rPr>
              <a:t>Analogies</a:t>
            </a:r>
          </a:p>
          <a:p>
            <a:pPr algn="ctr"/>
            <a:r>
              <a:rPr lang="en-US" sz="1400" b="1" dirty="0">
                <a:latin typeface="Gill Sans"/>
                <a:cs typeface="Gill Sans"/>
              </a:rPr>
              <a:t>Relationships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23144" y="5476011"/>
            <a:ext cx="1777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Gill Sans"/>
                <a:cs typeface="Gill Sans"/>
              </a:rPr>
              <a:t>Sequencing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483" y="1920719"/>
            <a:ext cx="8609030" cy="33930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1" y="474383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Gill Sans"/>
                <a:cs typeface="Gill Sans"/>
              </a:rPr>
              <a:t>Thinking Maps as a Language</a:t>
            </a:r>
          </a:p>
        </p:txBody>
      </p:sp>
    </p:spTree>
    <p:extLst>
      <p:ext uri="{BB962C8B-B14F-4D97-AF65-F5344CB8AC3E}">
        <p14:creationId xmlns:p14="http://schemas.microsoft.com/office/powerpoint/2010/main" val="3875861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9137C27C-0FD6-4742-95D7-541087399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840" y="2506134"/>
            <a:ext cx="2692400" cy="1845733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C22C907-58F9-A247-92D5-BD0BB3BCE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51104"/>
            <a:ext cx="4370160" cy="59557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46B421-0D61-2C42-BC06-DF14944654C8}"/>
              </a:ext>
            </a:extLst>
          </p:cNvPr>
          <p:cNvSpPr txBox="1"/>
          <p:nvPr/>
        </p:nvSpPr>
        <p:spPr>
          <a:xfrm>
            <a:off x="2598700" y="616675"/>
            <a:ext cx="2066400" cy="156966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Schema</a:t>
            </a:r>
          </a:p>
          <a:p>
            <a:r>
              <a:rPr lang="en-US" sz="2400" dirty="0"/>
              <a:t>—text to text</a:t>
            </a:r>
          </a:p>
          <a:p>
            <a:r>
              <a:rPr lang="en-US" sz="2400" dirty="0"/>
              <a:t>—text to self</a:t>
            </a:r>
          </a:p>
          <a:p>
            <a:r>
              <a:rPr lang="en-US" sz="2400" dirty="0"/>
              <a:t>—text to world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F43354-2D78-C645-BA30-C06D901C83B1}"/>
              </a:ext>
            </a:extLst>
          </p:cNvPr>
          <p:cNvGrpSpPr/>
          <p:nvPr/>
        </p:nvGrpSpPr>
        <p:grpSpPr>
          <a:xfrm>
            <a:off x="3896699" y="1920385"/>
            <a:ext cx="286560" cy="1088640"/>
            <a:chOff x="2922524" y="1440289"/>
            <a:chExt cx="214920" cy="81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9F9A4EA-CC77-6A4E-A808-81DC45805921}"/>
                    </a:ext>
                  </a:extLst>
                </p14:cNvPr>
                <p14:cNvContentPartPr/>
                <p14:nvPr/>
              </p14:nvContentPartPr>
              <p14:xfrm>
                <a:off x="2922524" y="1440289"/>
                <a:ext cx="152640" cy="745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9F9A4EA-CC77-6A4E-A808-81DC4580592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913884" y="1431649"/>
                  <a:ext cx="170280" cy="76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6AEA4D4-2E1D-014E-A2A3-C017CC108BA8}"/>
                    </a:ext>
                  </a:extLst>
                </p14:cNvPr>
                <p14:cNvContentPartPr/>
                <p14:nvPr/>
              </p14:nvContentPartPr>
              <p14:xfrm>
                <a:off x="3011444" y="2125369"/>
                <a:ext cx="126000" cy="1314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6AEA4D4-2E1D-014E-A2A3-C017CC108BA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02444" y="2116369"/>
                  <a:ext cx="143640" cy="14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5380F0-155F-9948-9607-11AFAC2C44D2}"/>
              </a:ext>
            </a:extLst>
          </p:cNvPr>
          <p:cNvGrpSpPr/>
          <p:nvPr/>
        </p:nvGrpSpPr>
        <p:grpSpPr>
          <a:xfrm>
            <a:off x="4278779" y="690625"/>
            <a:ext cx="1993440" cy="174720"/>
            <a:chOff x="3209084" y="517969"/>
            <a:chExt cx="1495080" cy="13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AC84DA1-4455-044F-8D76-37CBDBA8A5F5}"/>
                    </a:ext>
                  </a:extLst>
                </p14:cNvPr>
                <p14:cNvContentPartPr/>
                <p14:nvPr/>
              </p14:nvContentPartPr>
              <p14:xfrm>
                <a:off x="3209084" y="573049"/>
                <a:ext cx="1445040" cy="16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AC84DA1-4455-044F-8D76-37CBDBA8A5F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00084" y="564049"/>
                  <a:ext cx="146268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1605C20-AE19-1A4E-949A-20C991E44466}"/>
                    </a:ext>
                  </a:extLst>
                </p14:cNvPr>
                <p14:cNvContentPartPr/>
                <p14:nvPr/>
              </p14:nvContentPartPr>
              <p14:xfrm>
                <a:off x="4642244" y="517969"/>
                <a:ext cx="61920" cy="1310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1605C20-AE19-1A4E-949A-20C991E4446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633244" y="509329"/>
                  <a:ext cx="79560" cy="148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1144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E6D85-14D8-6F45-AE18-83DC74497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Intentionality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8B6F5-645B-B745-94D2-4EB3CCD4F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 dirty="0"/>
              <a:t>Listening</a:t>
            </a:r>
          </a:p>
          <a:p>
            <a:r>
              <a:rPr lang="en-US" sz="2000" dirty="0"/>
              <a:t>Actions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With Whom?</a:t>
            </a:r>
          </a:p>
          <a:p>
            <a:r>
              <a:rPr lang="en-US" sz="2000" dirty="0"/>
              <a:t>For Whom?</a:t>
            </a:r>
          </a:p>
          <a:p>
            <a:r>
              <a:rPr lang="en-US" sz="2000" dirty="0"/>
              <a:t>The Why?</a:t>
            </a:r>
          </a:p>
          <a:p>
            <a:endParaRPr lang="en-US" sz="2000" dirty="0"/>
          </a:p>
        </p:txBody>
      </p:sp>
      <p:pic>
        <p:nvPicPr>
          <p:cNvPr id="5" name="Picture 4" descr="Empty speech bubbles">
            <a:extLst>
              <a:ext uri="{FF2B5EF4-FFF2-40B4-BE49-F238E27FC236}">
                <a16:creationId xmlns:a16="http://schemas.microsoft.com/office/drawing/2014/main" id="{39E49AB8-A92E-4E78-B087-B1EEE1AD4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88" r="23193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96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317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uzzle pieces">
            <a:extLst>
              <a:ext uri="{FF2B5EF4-FFF2-40B4-BE49-F238E27FC236}">
                <a16:creationId xmlns:a16="http://schemas.microsoft.com/office/drawing/2014/main" id="{252CA927-62FB-47CC-8B8C-0DA65DF3C0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93" b="10620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98DBF3-A69E-DA4D-9205-CB9DD8171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09" y="1071350"/>
            <a:ext cx="4775162" cy="133938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  <a:r>
              <a:rPr lang="en-US" sz="3600" dirty="0"/>
              <a:t>	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95840-B3FF-2041-9EE1-A234840B8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319" y="2547257"/>
            <a:ext cx="4458446" cy="3109740"/>
          </a:xfrm>
        </p:spPr>
        <p:txBody>
          <a:bodyPr anchor="ctr">
            <a:norm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Doing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Reading 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Inspiring Hope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Building Bridges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Of a Common Goal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With Choices</a:t>
            </a:r>
          </a:p>
        </p:txBody>
      </p:sp>
    </p:spTree>
    <p:extLst>
      <p:ext uri="{BB962C8B-B14F-4D97-AF65-F5344CB8AC3E}">
        <p14:creationId xmlns:p14="http://schemas.microsoft.com/office/powerpoint/2010/main" val="3537878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697" y="1538417"/>
            <a:ext cx="9288609" cy="41415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39565" y="821659"/>
            <a:ext cx="2169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Causes — Input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8234353" y="824854"/>
            <a:ext cx="2600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Effects / Outcomes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5402540" y="3136612"/>
            <a:ext cx="1386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Racism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356263" y="0"/>
            <a:ext cx="6857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Causation:  Cause / Effect Map + Frame of Reference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648470" y="768566"/>
            <a:ext cx="9067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event</a:t>
            </a: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016463-CE48-0043-BC95-55B9F32868EB}"/>
              </a:ext>
            </a:extLst>
          </p:cNvPr>
          <p:cNvSpPr/>
          <p:nvPr/>
        </p:nvSpPr>
        <p:spPr>
          <a:xfrm>
            <a:off x="356263" y="507395"/>
            <a:ext cx="11645733" cy="6182372"/>
          </a:xfrm>
          <a:prstGeom prst="rect">
            <a:avLst/>
          </a:prstGeom>
          <a:noFill/>
          <a:ln w="57150">
            <a:solidFill>
              <a:srgbClr val="FF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63F506-28F4-4542-9A78-BC95DA4B2BC4}"/>
              </a:ext>
            </a:extLst>
          </p:cNvPr>
          <p:cNvSpPr txBox="1"/>
          <p:nvPr/>
        </p:nvSpPr>
        <p:spPr>
          <a:xfrm>
            <a:off x="2912165" y="6184870"/>
            <a:ext cx="915846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i="1" dirty="0">
                <a:solidFill>
                  <a:srgbClr val="FF66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Doing • Reading • Inspiring Hope • Regularity • Building Bridges • Your Actions</a:t>
            </a:r>
          </a:p>
        </p:txBody>
      </p:sp>
    </p:spTree>
    <p:extLst>
      <p:ext uri="{BB962C8B-B14F-4D97-AF65-F5344CB8AC3E}">
        <p14:creationId xmlns:p14="http://schemas.microsoft.com/office/powerpoint/2010/main" val="1157512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B1A28B-0293-446F-85A7-FBA1D3C80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en-US" sz="4000" dirty="0"/>
              <a:t>Step 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CB65842D-590D-46D2-AB74-13A4B70FF8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0277515"/>
              </p:ext>
            </p:extLst>
          </p:nvPr>
        </p:nvGraphicFramePr>
        <p:xfrm>
          <a:off x="838200" y="1737360"/>
          <a:ext cx="10506456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5279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olo journey">
            <a:extLst>
              <a:ext uri="{FF2B5EF4-FFF2-40B4-BE49-F238E27FC236}">
                <a16:creationId xmlns:a16="http://schemas.microsoft.com/office/drawing/2014/main" id="{FF67D543-7747-440E-91E2-B6C43374F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29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F5130-7422-43E0-8148-333779D8A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4000" dirty="0"/>
              <a:t>Step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7D315-16E0-465C-BB5C-90EBFBE2D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Difficult conversations are tied to one’s identity</a:t>
            </a:r>
          </a:p>
          <a:p>
            <a:pPr lvl="1"/>
            <a:r>
              <a:rPr lang="en-US" sz="2000" dirty="0"/>
              <a:t>May threaten one’s identity</a:t>
            </a:r>
          </a:p>
          <a:p>
            <a:pPr lvl="1"/>
            <a:r>
              <a:rPr lang="en-US" sz="2000" dirty="0"/>
              <a:t>May challenge one’s identity</a:t>
            </a:r>
          </a:p>
          <a:p>
            <a:pPr lvl="1"/>
            <a:r>
              <a:rPr lang="en-US" sz="2000" dirty="0"/>
              <a:t>May question a person’s competency</a:t>
            </a:r>
          </a:p>
        </p:txBody>
      </p:sp>
    </p:spTree>
    <p:extLst>
      <p:ext uri="{BB962C8B-B14F-4D97-AF65-F5344CB8AC3E}">
        <p14:creationId xmlns:p14="http://schemas.microsoft.com/office/powerpoint/2010/main" val="320644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BDE94-9BAF-4350-8D8F-B42CD36CA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567915" cy="495249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Step 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29768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2AF94CD-3488-4FBC-9876-5610B5FB41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952399"/>
              </p:ext>
            </p:extLst>
          </p:nvPr>
        </p:nvGraphicFramePr>
        <p:xfrm>
          <a:off x="5181600" y="568325"/>
          <a:ext cx="62484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8706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rge skydiving group mid-air">
            <a:extLst>
              <a:ext uri="{FF2B5EF4-FFF2-40B4-BE49-F238E27FC236}">
                <a16:creationId xmlns:a16="http://schemas.microsoft.com/office/drawing/2014/main" id="{6E8DE9A3-DF81-4F87-8573-C83E5B51F7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97" b="371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51784B-A906-4516-82D8-BDAA0D0F5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Step 4</a:t>
            </a:r>
          </a:p>
        </p:txBody>
      </p:sp>
      <p:cxnSp>
        <p:nvCxnSpPr>
          <p:cNvPr id="19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44CD8-2EDD-4CFF-881B-C8B5922BB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/>
              <a:t>Decide when it is best to let go or to have the difficult conversation</a:t>
            </a:r>
          </a:p>
          <a:p>
            <a:pPr lvl="1"/>
            <a:r>
              <a:rPr lang="en-US" sz="1800"/>
              <a:t>Do not take responsibility for fixing the conversation</a:t>
            </a:r>
          </a:p>
          <a:p>
            <a:pPr lvl="1"/>
            <a:r>
              <a:rPr lang="en-US" sz="1800"/>
              <a:t>Remember that the other party has limitations too</a:t>
            </a:r>
          </a:p>
          <a:p>
            <a:pPr lvl="1"/>
            <a:r>
              <a:rPr lang="en-US" sz="1800"/>
              <a:t>Separate  the issue from your identity</a:t>
            </a:r>
          </a:p>
          <a:p>
            <a:pPr lvl="1"/>
            <a:r>
              <a:rPr lang="en-US" sz="1800"/>
              <a:t>Remember that you can let go and still care about the “issue”</a:t>
            </a:r>
          </a:p>
        </p:txBody>
      </p:sp>
    </p:spTree>
    <p:extLst>
      <p:ext uri="{BB962C8B-B14F-4D97-AF65-F5344CB8AC3E}">
        <p14:creationId xmlns:p14="http://schemas.microsoft.com/office/powerpoint/2010/main" val="1073433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01F748-CA07-4A2E-82BE-2E9A025BD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567915" cy="49524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Step 5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29768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FA0E389-FFAF-4CF0-BAB9-F4009813DD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0472617"/>
              </p:ext>
            </p:extLst>
          </p:nvPr>
        </p:nvGraphicFramePr>
        <p:xfrm>
          <a:off x="5181600" y="568325"/>
          <a:ext cx="62484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0726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mpty speech bubbles">
            <a:extLst>
              <a:ext uri="{FF2B5EF4-FFF2-40B4-BE49-F238E27FC236}">
                <a16:creationId xmlns:a16="http://schemas.microsoft.com/office/drawing/2014/main" id="{22F94FB0-08EA-4EBB-8FDD-2D6AC6388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16" b="1021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4A6D6B-FACA-46C5-9FBF-060A95B5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Difficult Conversations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2ACC8-4784-4D27-9F88-8AC440134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Any conversations that people don’t want to talk about</a:t>
            </a:r>
          </a:p>
        </p:txBody>
      </p:sp>
    </p:spTree>
    <p:extLst>
      <p:ext uri="{BB962C8B-B14F-4D97-AF65-F5344CB8AC3E}">
        <p14:creationId xmlns:p14="http://schemas.microsoft.com/office/powerpoint/2010/main" val="305161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D3DC63-FE8F-4793-9923-EB0544B6FB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88" t="1199" b="3402"/>
          <a:stretch/>
        </p:blipFill>
        <p:spPr>
          <a:xfrm>
            <a:off x="2562726" y="1"/>
            <a:ext cx="9629274" cy="6857999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25F48C-CCAB-451E-938E-C9FE1F202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42006"/>
            <a:ext cx="3879232" cy="22481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Step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5319F-F159-487A-B50F-12C17B1AD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726652"/>
            <a:ext cx="3205463" cy="11555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Listen</a:t>
            </a:r>
          </a:p>
        </p:txBody>
      </p:sp>
    </p:spTree>
    <p:extLst>
      <p:ext uri="{BB962C8B-B14F-4D97-AF65-F5344CB8AC3E}">
        <p14:creationId xmlns:p14="http://schemas.microsoft.com/office/powerpoint/2010/main" val="1162836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365760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2E881B-5BB3-488F-B443-75373817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163824" cy="52563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Step 6a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7DFF875-A307-4552-9FF2-0538C476FE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1052808"/>
              </p:ext>
            </p:extLst>
          </p:nvPr>
        </p:nvGraphicFramePr>
        <p:xfrm>
          <a:off x="4517136" y="303591"/>
          <a:ext cx="7242048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3283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365760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2D3EAB-1F88-45CC-9A9B-19F1F0346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163824" cy="52563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Step 6b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34D2AF0-AA6D-4DD9-AC99-8DE3F4A77D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7464191"/>
              </p:ext>
            </p:extLst>
          </p:nvPr>
        </p:nvGraphicFramePr>
        <p:xfrm>
          <a:off x="4517136" y="303591"/>
          <a:ext cx="7242048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2013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365760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DAA18-37C9-4F6B-898D-FFAFC649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163824" cy="52563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Step 7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54D936A-6DF3-48A2-95D7-54665CF050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7848398"/>
              </p:ext>
            </p:extLst>
          </p:nvPr>
        </p:nvGraphicFramePr>
        <p:xfrm>
          <a:off x="4517136" y="303591"/>
          <a:ext cx="7242048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8799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F8AD5A-FFB1-412E-9757-AA1A8152C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en-US" sz="4000"/>
              <a:t>Techniques to Keep the Conversation Going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A544F3D-6A41-42AA-98D0-CF92BD986D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9255404"/>
              </p:ext>
            </p:extLst>
          </p:nvPr>
        </p:nvGraphicFramePr>
        <p:xfrm>
          <a:off x="838200" y="1737360"/>
          <a:ext cx="10506456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8287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bstract blurred public library with bookshelves">
            <a:extLst>
              <a:ext uri="{FF2B5EF4-FFF2-40B4-BE49-F238E27FC236}">
                <a16:creationId xmlns:a16="http://schemas.microsoft.com/office/drawing/2014/main" id="{A9509C22-1F4D-4395-8A3B-3372CF7D81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2BA044-71C9-9B4A-B782-A84B94F83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23D82-A5FB-9143-ADE8-9B9A74C5E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dirty="0"/>
              <a:t>Books</a:t>
            </a:r>
          </a:p>
          <a:p>
            <a:r>
              <a:rPr lang="en-US" sz="2000" dirty="0"/>
              <a:t>Researching for Articles</a:t>
            </a:r>
          </a:p>
          <a:p>
            <a:r>
              <a:rPr lang="en-US" sz="2000" dirty="0"/>
              <a:t>Living Histories</a:t>
            </a:r>
          </a:p>
          <a:p>
            <a:r>
              <a:rPr lang="en-US" sz="2000" dirty="0"/>
              <a:t>Shared Experiences</a:t>
            </a:r>
          </a:p>
          <a:p>
            <a:r>
              <a:rPr lang="en-US" sz="2000" dirty="0"/>
              <a:t>Accessing Resources</a:t>
            </a:r>
          </a:p>
        </p:txBody>
      </p:sp>
    </p:spTree>
    <p:extLst>
      <p:ext uri="{BB962C8B-B14F-4D97-AF65-F5344CB8AC3E}">
        <p14:creationId xmlns:p14="http://schemas.microsoft.com/office/powerpoint/2010/main" val="370452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lo journey">
            <a:extLst>
              <a:ext uri="{FF2B5EF4-FFF2-40B4-BE49-F238E27FC236}">
                <a16:creationId xmlns:a16="http://schemas.microsoft.com/office/drawing/2014/main" id="{F7A69E8A-F7C2-4502-A0A7-E8105A235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64" r="1432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79452-183F-46B3-A6DC-7254AF94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en-US" dirty="0"/>
              <a:t>The Hard Part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6C135-F679-4BC8-8FAC-BE3D88EA2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/>
          </a:bodyPr>
          <a:lstStyle/>
          <a:p>
            <a:r>
              <a:rPr lang="en-US" sz="2000" dirty="0"/>
              <a:t>People will disagree</a:t>
            </a:r>
          </a:p>
          <a:p>
            <a:r>
              <a:rPr lang="en-US" sz="2000" dirty="0"/>
              <a:t>Try to problem solve when possible</a:t>
            </a:r>
          </a:p>
          <a:p>
            <a:r>
              <a:rPr lang="en-US" sz="2000" dirty="0"/>
              <a:t>Think about what will it take to persuade the other person and what it will take to persuade you</a:t>
            </a:r>
          </a:p>
          <a:p>
            <a:r>
              <a:rPr lang="en-US" sz="2000" dirty="0"/>
              <a:t>Step into their shoes and ask them to step into your shoes</a:t>
            </a:r>
          </a:p>
          <a:p>
            <a:r>
              <a:rPr lang="en-US" sz="2000" dirty="0"/>
              <a:t>Ask: What would you do in my position?</a:t>
            </a:r>
          </a:p>
          <a:p>
            <a:r>
              <a:rPr lang="en-US" sz="2000" dirty="0"/>
              <a:t>Maybe you will resolve this or you just may have to walk away</a:t>
            </a:r>
          </a:p>
        </p:txBody>
      </p:sp>
    </p:spTree>
    <p:extLst>
      <p:ext uri="{BB962C8B-B14F-4D97-AF65-F5344CB8AC3E}">
        <p14:creationId xmlns:p14="http://schemas.microsoft.com/office/powerpoint/2010/main" val="3730664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724328-458B-3B4D-88E9-FA1DF78B3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/>
          </a:bodyPr>
          <a:lstStyle/>
          <a:p>
            <a:pPr algn="ctr"/>
            <a:r>
              <a:rPr lang="en-US" sz="5600">
                <a:solidFill>
                  <a:srgbClr val="FFFFFF"/>
                </a:solidFill>
              </a:rPr>
              <a:t>As Professional Colleagues for the Students</a:t>
            </a: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448B9-60EF-C141-8F6C-5394BBBE2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Initiate a Difficult Conversation</a:t>
            </a:r>
          </a:p>
          <a:p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Collaborate with a Peer</a:t>
            </a: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95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724328-458B-3B4D-88E9-FA1DF78B3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5200"/>
              <a:t>For Students in the Classrooms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ED59F3B-6DAF-46F3-A5A4-B19909704C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830645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4207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E8A947-D8F6-AD4A-ABE8-1A14A194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>
            <a:normAutofit/>
          </a:bodyPr>
          <a:lstStyle/>
          <a:p>
            <a:r>
              <a:rPr lang="en-US" dirty="0"/>
              <a:t>Action Today?</a:t>
            </a:r>
          </a:p>
        </p:txBody>
      </p:sp>
      <p:pic>
        <p:nvPicPr>
          <p:cNvPr id="5" name="Picture 4" descr="Wristwatch face">
            <a:extLst>
              <a:ext uri="{FF2B5EF4-FFF2-40B4-BE49-F238E27FC236}">
                <a16:creationId xmlns:a16="http://schemas.microsoft.com/office/drawing/2014/main" id="{3BAE6F58-ECF2-4093-BC6C-BB63ECED7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40" r="20283" b="-1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DB41F-F167-7849-B091-A2AACB157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2194102"/>
            <a:ext cx="4140013" cy="3908586"/>
          </a:xfrm>
        </p:spPr>
        <p:txBody>
          <a:bodyPr>
            <a:normAutofit/>
          </a:bodyPr>
          <a:lstStyle/>
          <a:p>
            <a:r>
              <a:rPr lang="en-US" sz="2000" dirty="0"/>
              <a:t>Specific</a:t>
            </a:r>
          </a:p>
          <a:p>
            <a:r>
              <a:rPr lang="en-US" sz="2000" dirty="0"/>
              <a:t>Why</a:t>
            </a:r>
          </a:p>
          <a:p>
            <a:r>
              <a:rPr lang="en-US" sz="2000" dirty="0"/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2585946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Solo journey">
            <a:extLst>
              <a:ext uri="{FF2B5EF4-FFF2-40B4-BE49-F238E27FC236}">
                <a16:creationId xmlns:a16="http://schemas.microsoft.com/office/drawing/2014/main" id="{F7D39F1C-CDFC-40B2-9A0F-22C91F24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293" b="10707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5844FD-51FE-404E-80D1-E03C6BF94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2"/>
            <a:ext cx="10515600" cy="29859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Difficult Conversations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6517B7-50DB-4FEB-9B08-B755FD386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72040"/>
            <a:ext cx="10515600" cy="138431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Involve feelings</a:t>
            </a:r>
          </a:p>
        </p:txBody>
      </p:sp>
    </p:spTree>
    <p:extLst>
      <p:ext uri="{BB962C8B-B14F-4D97-AF65-F5344CB8AC3E}">
        <p14:creationId xmlns:p14="http://schemas.microsoft.com/office/powerpoint/2010/main" val="55370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AD44BF-E790-1A47-BF87-360A87322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Pedagogy of Confidence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353C4-E706-2F40-BA26-DFB3A8F30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5368" y="4074718"/>
            <a:ext cx="6105194" cy="68207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Situating Learning in the Lives of Students</a:t>
            </a:r>
          </a:p>
        </p:txBody>
      </p:sp>
    </p:spTree>
    <p:extLst>
      <p:ext uri="{BB962C8B-B14F-4D97-AF65-F5344CB8AC3E}">
        <p14:creationId xmlns:p14="http://schemas.microsoft.com/office/powerpoint/2010/main" val="651650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0564E-6F6C-554A-B6C5-FA4999CB3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567915" cy="49524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Qualities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Attributes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Dispositions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29768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EE8137E2-CCB2-461A-8AD4-2F979F1EFF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3401754"/>
              </p:ext>
            </p:extLst>
          </p:nvPr>
        </p:nvGraphicFramePr>
        <p:xfrm>
          <a:off x="5181600" y="568325"/>
          <a:ext cx="62484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257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628E5CB-913B-4378-97CE-18C9F6410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0564E-6F6C-554A-B6C5-FA4999CB3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4862848" cy="5569291"/>
          </a:xfrm>
        </p:spPr>
        <p:txBody>
          <a:bodyPr>
            <a:normAutofit/>
          </a:bodyPr>
          <a:lstStyle/>
          <a:p>
            <a:r>
              <a:rPr lang="en-US" sz="5200" dirty="0"/>
              <a:t>Qualities</a:t>
            </a:r>
            <a:br>
              <a:rPr lang="en-US" sz="5200" dirty="0"/>
            </a:br>
            <a:r>
              <a:rPr lang="en-US" sz="5200" dirty="0"/>
              <a:t>Attributes</a:t>
            </a:r>
            <a:br>
              <a:rPr lang="en-US" sz="5200" dirty="0"/>
            </a:br>
            <a:r>
              <a:rPr lang="en-US" sz="5200" dirty="0"/>
              <a:t>Dispositions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EE8137E2-CCB2-461A-8AD4-2F979F1EFF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7132949"/>
              </p:ext>
            </p:extLst>
          </p:nvPr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2815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D942CC-8642-B144-9B9E-5720AC9DFFA7}"/>
              </a:ext>
            </a:extLst>
          </p:cNvPr>
          <p:cNvSpPr txBox="1"/>
          <p:nvPr/>
        </p:nvSpPr>
        <p:spPr>
          <a:xfrm>
            <a:off x="0" y="5254109"/>
            <a:ext cx="121920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>
                <a:solidFill>
                  <a:srgbClr val="FF66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</a:t>
            </a:r>
            <a:r>
              <a:rPr lang="en-US" sz="4267" b="1" dirty="0">
                <a:solidFill>
                  <a:srgbClr val="F8AB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sz="4267" b="1" dirty="0">
                <a:solidFill>
                  <a:srgbClr val="F8AB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4267" b="1" dirty="0">
                <a:solidFill>
                  <a:srgbClr val="FF66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</a:t>
            </a:r>
            <a:r>
              <a:rPr lang="en-US" sz="4267" b="1" dirty="0">
                <a:solidFill>
                  <a:srgbClr val="F8AB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sz="4267" b="1" dirty="0">
                <a:solidFill>
                  <a:srgbClr val="F8AB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>
                <a:solidFill>
                  <a:srgbClr val="FF66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</a:t>
            </a:r>
            <a:r>
              <a:rPr lang="en-US" sz="4267" b="1" dirty="0">
                <a:solidFill>
                  <a:srgbClr val="F8AB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sz="4267" b="1" dirty="0">
                <a:solidFill>
                  <a:srgbClr val="F8AB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>
                <a:solidFill>
                  <a:srgbClr val="FF66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</a:t>
            </a:r>
            <a:r>
              <a:rPr lang="en-US" sz="4267" b="1" dirty="0">
                <a:solidFill>
                  <a:srgbClr val="F8AB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sz="4267" b="1" dirty="0">
                <a:solidFill>
                  <a:srgbClr val="F8AB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>
                <a:solidFill>
                  <a:srgbClr val="FF66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Song</a:t>
            </a:r>
            <a:r>
              <a:rPr lang="en-US" sz="4267" b="1" dirty="0">
                <a:solidFill>
                  <a:srgbClr val="F8AB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sz="4267" b="1" dirty="0">
                <a:solidFill>
                  <a:srgbClr val="F8AB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4267" b="1" dirty="0">
                <a:solidFill>
                  <a:srgbClr val="FF66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Lyrics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AE9A445-89FA-924A-9733-C219FE2DBBA0}"/>
              </a:ext>
            </a:extLst>
          </p:cNvPr>
          <p:cNvSpPr/>
          <p:nvPr/>
        </p:nvSpPr>
        <p:spPr>
          <a:xfrm>
            <a:off x="2816774" y="580698"/>
            <a:ext cx="2848303" cy="2848303"/>
          </a:xfrm>
          <a:prstGeom prst="ellipse">
            <a:avLst/>
          </a:prstGeom>
          <a:solidFill>
            <a:srgbClr val="FF66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C6964BF-65D5-BD45-A262-7CD346225144}"/>
              </a:ext>
            </a:extLst>
          </p:cNvPr>
          <p:cNvSpPr/>
          <p:nvPr/>
        </p:nvSpPr>
        <p:spPr>
          <a:xfrm>
            <a:off x="6632029" y="580697"/>
            <a:ext cx="2848303" cy="2848303"/>
          </a:xfrm>
          <a:prstGeom prst="ellipse">
            <a:avLst/>
          </a:prstGeom>
          <a:solidFill>
            <a:srgbClr val="FF66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83965D-8C63-A442-A013-36085A44F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581" y="924942"/>
            <a:ext cx="1578281" cy="21887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A3B765-8836-B642-92E2-B322C6F1C47D}"/>
              </a:ext>
            </a:extLst>
          </p:cNvPr>
          <p:cNvSpPr txBox="1"/>
          <p:nvPr/>
        </p:nvSpPr>
        <p:spPr>
          <a:xfrm>
            <a:off x="7576651" y="730955"/>
            <a:ext cx="1056700" cy="2349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66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513F9-18EC-BB4C-9231-209FD4644E7A}"/>
              </a:ext>
            </a:extLst>
          </p:cNvPr>
          <p:cNvSpPr txBox="1"/>
          <p:nvPr/>
        </p:nvSpPr>
        <p:spPr>
          <a:xfrm>
            <a:off x="1634703" y="3773243"/>
            <a:ext cx="93840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>
                <a:latin typeface="Calibri" panose="020F0502020204030204" pitchFamily="34" charset="0"/>
                <a:cs typeface="Calibri" panose="020F0502020204030204" pitchFamily="34" charset="0"/>
              </a:rPr>
              <a:t>Powerful Questions</a:t>
            </a:r>
          </a:p>
        </p:txBody>
      </p:sp>
    </p:spTree>
    <p:extLst>
      <p:ext uri="{BB962C8B-B14F-4D97-AF65-F5344CB8AC3E}">
        <p14:creationId xmlns:p14="http://schemas.microsoft.com/office/powerpoint/2010/main" val="1055881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63F2A7-7CB9-D64C-8D22-23ABA40B1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514392" cy="3676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E12D88-1D86-8D42-8F28-522260785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34" y="4095750"/>
            <a:ext cx="3492500" cy="2324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C5CDA5-CFCE-994F-9C6C-1177139C2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562" y="420080"/>
            <a:ext cx="3492500" cy="2324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26231B-C833-DA4F-BAA9-84F61C4D9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4392" y="3164260"/>
            <a:ext cx="6677608" cy="369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9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2EF94B0-585D-8C40-A460-BAFDDD5FF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41" y="506186"/>
            <a:ext cx="7597281" cy="5845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63CDD7-D136-FF4A-870C-32A7AC0244AC}"/>
              </a:ext>
            </a:extLst>
          </p:cNvPr>
          <p:cNvSpPr txBox="1"/>
          <p:nvPr/>
        </p:nvSpPr>
        <p:spPr>
          <a:xfrm>
            <a:off x="260693" y="855038"/>
            <a:ext cx="754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Cultural Frame of Reference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E797AD-F5FE-224D-B862-80DDF1EAE0F7}"/>
              </a:ext>
            </a:extLst>
          </p:cNvPr>
          <p:cNvSpPr txBox="1"/>
          <p:nvPr/>
        </p:nvSpPr>
        <p:spPr>
          <a:xfrm>
            <a:off x="251341" y="843862"/>
            <a:ext cx="754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Cultural Frame of Reference</a:t>
            </a:r>
          </a:p>
        </p:txBody>
      </p:sp>
      <p:pic>
        <p:nvPicPr>
          <p:cNvPr id="11" name="Picture 10" descr="A pair of hands holding a world map&#10;&#10;Description automatically generated with low confidence">
            <a:extLst>
              <a:ext uri="{FF2B5EF4-FFF2-40B4-BE49-F238E27FC236}">
                <a16:creationId xmlns:a16="http://schemas.microsoft.com/office/drawing/2014/main" id="{EC384726-7A28-BC40-81A9-AC3B73CDF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520" y="1026741"/>
            <a:ext cx="4400480" cy="45171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E4F7AE-0D5D-334A-8A2C-BE0CAD9FC67B}"/>
              </a:ext>
            </a:extLst>
          </p:cNvPr>
          <p:cNvSpPr txBox="1"/>
          <p:nvPr/>
        </p:nvSpPr>
        <p:spPr>
          <a:xfrm>
            <a:off x="7848625" y="705362"/>
            <a:ext cx="434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Experiences, Schema</a:t>
            </a:r>
          </a:p>
        </p:txBody>
      </p:sp>
    </p:spTree>
    <p:extLst>
      <p:ext uri="{BB962C8B-B14F-4D97-AF65-F5344CB8AC3E}">
        <p14:creationId xmlns:p14="http://schemas.microsoft.com/office/powerpoint/2010/main" val="692292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612</Words>
  <Application>Microsoft Macintosh PowerPoint</Application>
  <PresentationFormat>Widescreen</PresentationFormat>
  <Paragraphs>142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Gill Sans</vt:lpstr>
      <vt:lpstr>Office Theme</vt:lpstr>
      <vt:lpstr>Difficult Conversations: Part 2 Robert Seth Price, Senior Scholar National Urban Alliance </vt:lpstr>
      <vt:lpstr>Difficult Conversations</vt:lpstr>
      <vt:lpstr>Difficult Conversations</vt:lpstr>
      <vt:lpstr>Pedagogy of Confidence</vt:lpstr>
      <vt:lpstr>Qualities Attributes Dispositions</vt:lpstr>
      <vt:lpstr>Qualities Attributes Dispositions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Intentionality</vt:lpstr>
      <vt:lpstr>Actions </vt:lpstr>
      <vt:lpstr>PowerPoint Presentation</vt:lpstr>
      <vt:lpstr>Step 1</vt:lpstr>
      <vt:lpstr>Step 2</vt:lpstr>
      <vt:lpstr>Step 3</vt:lpstr>
      <vt:lpstr>Step 4</vt:lpstr>
      <vt:lpstr>Step 5</vt:lpstr>
      <vt:lpstr>Step 6</vt:lpstr>
      <vt:lpstr>Step 6a</vt:lpstr>
      <vt:lpstr>Step 6b</vt:lpstr>
      <vt:lpstr>Step 7</vt:lpstr>
      <vt:lpstr>Techniques to Keep the Conversation Going</vt:lpstr>
      <vt:lpstr>Reading</vt:lpstr>
      <vt:lpstr>The Hard Part</vt:lpstr>
      <vt:lpstr>As Professional Colleagues for the Students</vt:lpstr>
      <vt:lpstr>For Students in the Classrooms</vt:lpstr>
      <vt:lpstr>Action Today?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Difficult Conversations</dc:title>
  <dc:creator>Meshelemiah, Jacquelyn</dc:creator>
  <cp:lastModifiedBy>Robert Price</cp:lastModifiedBy>
  <cp:revision>17</cp:revision>
  <dcterms:created xsi:type="dcterms:W3CDTF">2021-04-15T23:31:11Z</dcterms:created>
  <dcterms:modified xsi:type="dcterms:W3CDTF">2021-04-16T11:33:39Z</dcterms:modified>
</cp:coreProperties>
</file>